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61" r:id="rId3"/>
    <p:sldId id="257" r:id="rId4"/>
    <p:sldId id="262" r:id="rId5"/>
    <p:sldId id="258" r:id="rId6"/>
    <p:sldId id="263" r:id="rId7"/>
    <p:sldId id="264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7D42C9-2D6F-41DB-BAA0-009F2EEC813C}" v="16" dt="2022-09-25T14:33:41.2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5847" autoAdjust="0"/>
  </p:normalViewPr>
  <p:slideViewPr>
    <p:cSldViewPr snapToGrid="0">
      <p:cViewPr varScale="1">
        <p:scale>
          <a:sx n="48" d="100"/>
          <a:sy n="48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gfall, Morten" userId="62d2bcde-d4bf-411e-acf5-b30b86483d79" providerId="ADAL" clId="{EF7D42C9-2D6F-41DB-BAA0-009F2EEC813C}"/>
    <pc:docChg chg="undo redo custSel addSld modSld">
      <pc:chgData name="Bergfall, Morten" userId="62d2bcde-d4bf-411e-acf5-b30b86483d79" providerId="ADAL" clId="{EF7D42C9-2D6F-41DB-BAA0-009F2EEC813C}" dt="2022-09-25T14:33:48.823" v="278"/>
      <pc:docMkLst>
        <pc:docMk/>
      </pc:docMkLst>
      <pc:sldChg chg="addSp delSp modSp mod setBg">
        <pc:chgData name="Bergfall, Morten" userId="62d2bcde-d4bf-411e-acf5-b30b86483d79" providerId="ADAL" clId="{EF7D42C9-2D6F-41DB-BAA0-009F2EEC813C}" dt="2022-09-25T14:21:59.538" v="54" actId="26606"/>
        <pc:sldMkLst>
          <pc:docMk/>
          <pc:sldMk cId="3992139239" sldId="257"/>
        </pc:sldMkLst>
        <pc:spChg chg="mod">
          <ac:chgData name="Bergfall, Morten" userId="62d2bcde-d4bf-411e-acf5-b30b86483d79" providerId="ADAL" clId="{EF7D42C9-2D6F-41DB-BAA0-009F2EEC813C}" dt="2022-09-25T14:21:59.538" v="54" actId="26606"/>
          <ac:spMkLst>
            <pc:docMk/>
            <pc:sldMk cId="3992139239" sldId="257"/>
            <ac:spMk id="2" creationId="{F68008AB-252E-45E4-76EE-0D27C9D91D2F}"/>
          </ac:spMkLst>
        </pc:spChg>
        <pc:spChg chg="mod ord">
          <ac:chgData name="Bergfall, Morten" userId="62d2bcde-d4bf-411e-acf5-b30b86483d79" providerId="ADAL" clId="{EF7D42C9-2D6F-41DB-BAA0-009F2EEC813C}" dt="2022-09-25T14:21:59.538" v="54" actId="26606"/>
          <ac:spMkLst>
            <pc:docMk/>
            <pc:sldMk cId="3992139239" sldId="257"/>
            <ac:spMk id="3" creationId="{8AB70334-F35A-6A4F-3A7A-A03BB3EDD67A}"/>
          </ac:spMkLst>
        </pc:spChg>
        <pc:spChg chg="add del">
          <ac:chgData name="Bergfall, Morten" userId="62d2bcde-d4bf-411e-acf5-b30b86483d79" providerId="ADAL" clId="{EF7D42C9-2D6F-41DB-BAA0-009F2EEC813C}" dt="2022-09-25T14:21:59.538" v="54" actId="26606"/>
          <ac:spMkLst>
            <pc:docMk/>
            <pc:sldMk cId="3992139239" sldId="257"/>
            <ac:spMk id="1031" creationId="{C8A3C342-1D03-412F-8DD3-BF519E8E0AE9}"/>
          </ac:spMkLst>
        </pc:spChg>
        <pc:spChg chg="add del">
          <ac:chgData name="Bergfall, Morten" userId="62d2bcde-d4bf-411e-acf5-b30b86483d79" providerId="ADAL" clId="{EF7D42C9-2D6F-41DB-BAA0-009F2EEC813C}" dt="2022-09-25T14:21:59.538" v="54" actId="26606"/>
          <ac:spMkLst>
            <pc:docMk/>
            <pc:sldMk cId="3992139239" sldId="257"/>
            <ac:spMk id="1033" creationId="{81CC9B02-E087-4350-AEBD-2C3CF001AF01}"/>
          </ac:spMkLst>
        </pc:spChg>
        <pc:spChg chg="add del">
          <ac:chgData name="Bergfall, Morten" userId="62d2bcde-d4bf-411e-acf5-b30b86483d79" providerId="ADAL" clId="{EF7D42C9-2D6F-41DB-BAA0-009F2EEC813C}" dt="2022-09-25T14:21:59.538" v="54" actId="26606"/>
          <ac:spMkLst>
            <pc:docMk/>
            <pc:sldMk cId="3992139239" sldId="257"/>
            <ac:spMk id="1035" creationId="{D6F18ACE-6E82-4ADC-8A2F-A1771B309B16}"/>
          </ac:spMkLst>
        </pc:spChg>
        <pc:picChg chg="add mod">
          <ac:chgData name="Bergfall, Morten" userId="62d2bcde-d4bf-411e-acf5-b30b86483d79" providerId="ADAL" clId="{EF7D42C9-2D6F-41DB-BAA0-009F2EEC813C}" dt="2022-09-25T14:21:59.538" v="54" actId="26606"/>
          <ac:picMkLst>
            <pc:docMk/>
            <pc:sldMk cId="3992139239" sldId="257"/>
            <ac:picMk id="1026" creationId="{1B373A7D-368E-EB86-11AF-9E47180195E3}"/>
          </ac:picMkLst>
        </pc:picChg>
      </pc:sldChg>
      <pc:sldChg chg="addSp modSp mod setBg">
        <pc:chgData name="Bergfall, Morten" userId="62d2bcde-d4bf-411e-acf5-b30b86483d79" providerId="ADAL" clId="{EF7D42C9-2D6F-41DB-BAA0-009F2EEC813C}" dt="2022-09-25T14:21:44.694" v="53" actId="6549"/>
        <pc:sldMkLst>
          <pc:docMk/>
          <pc:sldMk cId="4219404332" sldId="258"/>
        </pc:sldMkLst>
        <pc:spChg chg="mod">
          <ac:chgData name="Bergfall, Morten" userId="62d2bcde-d4bf-411e-acf5-b30b86483d79" providerId="ADAL" clId="{EF7D42C9-2D6F-41DB-BAA0-009F2EEC813C}" dt="2022-09-25T14:21:44.694" v="53" actId="6549"/>
          <ac:spMkLst>
            <pc:docMk/>
            <pc:sldMk cId="4219404332" sldId="258"/>
            <ac:spMk id="2" creationId="{A70158CB-A426-B1A8-8328-59F971F03F9B}"/>
          </ac:spMkLst>
        </pc:spChg>
        <pc:spChg chg="mod ord">
          <ac:chgData name="Bergfall, Morten" userId="62d2bcde-d4bf-411e-acf5-b30b86483d79" providerId="ADAL" clId="{EF7D42C9-2D6F-41DB-BAA0-009F2EEC813C}" dt="2022-09-25T14:21:32.461" v="40" actId="26606"/>
          <ac:spMkLst>
            <pc:docMk/>
            <pc:sldMk cId="4219404332" sldId="258"/>
            <ac:spMk id="3" creationId="{35913D6E-8802-212C-883D-1FB9934ACEEB}"/>
          </ac:spMkLst>
        </pc:spChg>
        <pc:picChg chg="add mod">
          <ac:chgData name="Bergfall, Morten" userId="62d2bcde-d4bf-411e-acf5-b30b86483d79" providerId="ADAL" clId="{EF7D42C9-2D6F-41DB-BAA0-009F2EEC813C}" dt="2022-09-25T14:21:32.461" v="40" actId="26606"/>
          <ac:picMkLst>
            <pc:docMk/>
            <pc:sldMk cId="4219404332" sldId="258"/>
            <ac:picMk id="4098" creationId="{BAA9902E-28E0-0E44-963C-C14820BC9DE6}"/>
          </ac:picMkLst>
        </pc:picChg>
      </pc:sldChg>
      <pc:sldChg chg="addSp modSp mod setBg addAnim">
        <pc:chgData name="Bergfall, Morten" userId="62d2bcde-d4bf-411e-acf5-b30b86483d79" providerId="ADAL" clId="{EF7D42C9-2D6F-41DB-BAA0-009F2EEC813C}" dt="2022-09-25T14:33:48.823" v="278"/>
        <pc:sldMkLst>
          <pc:docMk/>
          <pc:sldMk cId="3429956550" sldId="260"/>
        </pc:sldMkLst>
        <pc:spChg chg="mod">
          <ac:chgData name="Bergfall, Morten" userId="62d2bcde-d4bf-411e-acf5-b30b86483d79" providerId="ADAL" clId="{EF7D42C9-2D6F-41DB-BAA0-009F2EEC813C}" dt="2022-09-25T14:33:48.823" v="277" actId="26606"/>
          <ac:spMkLst>
            <pc:docMk/>
            <pc:sldMk cId="3429956550" sldId="260"/>
            <ac:spMk id="2" creationId="{A1C5B984-82BB-6A94-EA65-6AF151622BD2}"/>
          </ac:spMkLst>
        </pc:spChg>
        <pc:spChg chg="mod ord">
          <ac:chgData name="Bergfall, Morten" userId="62d2bcde-d4bf-411e-acf5-b30b86483d79" providerId="ADAL" clId="{EF7D42C9-2D6F-41DB-BAA0-009F2EEC813C}" dt="2022-09-25T14:33:48.823" v="277" actId="26606"/>
          <ac:spMkLst>
            <pc:docMk/>
            <pc:sldMk cId="3429956550" sldId="260"/>
            <ac:spMk id="3" creationId="{B4A70A6E-7825-7B0E-8811-BF16A2F28687}"/>
          </ac:spMkLst>
        </pc:spChg>
        <pc:spChg chg="add">
          <ac:chgData name="Bergfall, Morten" userId="62d2bcde-d4bf-411e-acf5-b30b86483d79" providerId="ADAL" clId="{EF7D42C9-2D6F-41DB-BAA0-009F2EEC813C}" dt="2022-09-25T14:33:48.823" v="277" actId="26606"/>
          <ac:spMkLst>
            <pc:docMk/>
            <pc:sldMk cId="3429956550" sldId="260"/>
            <ac:spMk id="7175" creationId="{A93A089E-0A16-452C-B341-0F769780D262}"/>
          </ac:spMkLst>
        </pc:spChg>
        <pc:picChg chg="add mod">
          <ac:chgData name="Bergfall, Morten" userId="62d2bcde-d4bf-411e-acf5-b30b86483d79" providerId="ADAL" clId="{EF7D42C9-2D6F-41DB-BAA0-009F2EEC813C}" dt="2022-09-25T14:33:48.823" v="277" actId="26606"/>
          <ac:picMkLst>
            <pc:docMk/>
            <pc:sldMk cId="3429956550" sldId="260"/>
            <ac:picMk id="7170" creationId="{13015B44-9423-74FA-CDB6-732FEBA2ECD9}"/>
          </ac:picMkLst>
        </pc:picChg>
      </pc:sldChg>
      <pc:sldChg chg="addSp delSp modSp new mod setBg">
        <pc:chgData name="Bergfall, Morten" userId="62d2bcde-d4bf-411e-acf5-b30b86483d79" providerId="ADAL" clId="{EF7D42C9-2D6F-41DB-BAA0-009F2EEC813C}" dt="2022-09-25T14:15:48.031" v="12"/>
        <pc:sldMkLst>
          <pc:docMk/>
          <pc:sldMk cId="1347165092" sldId="261"/>
        </pc:sldMkLst>
        <pc:spChg chg="mod ord">
          <ac:chgData name="Bergfall, Morten" userId="62d2bcde-d4bf-411e-acf5-b30b86483d79" providerId="ADAL" clId="{EF7D42C9-2D6F-41DB-BAA0-009F2EEC813C}" dt="2022-09-25T14:15:03.427" v="6" actId="26606"/>
          <ac:spMkLst>
            <pc:docMk/>
            <pc:sldMk cId="1347165092" sldId="261"/>
            <ac:spMk id="2" creationId="{9AE3DB9A-12D7-3B97-1461-570418799E1F}"/>
          </ac:spMkLst>
        </pc:spChg>
        <pc:spChg chg="del">
          <ac:chgData name="Bergfall, Morten" userId="62d2bcde-d4bf-411e-acf5-b30b86483d79" providerId="ADAL" clId="{EF7D42C9-2D6F-41DB-BAA0-009F2EEC813C}" dt="2022-09-25T14:14:56.113" v="5"/>
          <ac:spMkLst>
            <pc:docMk/>
            <pc:sldMk cId="1347165092" sldId="261"/>
            <ac:spMk id="3" creationId="{E0C01F83-898F-C54D-8BD1-0DE08BFF1E99}"/>
          </ac:spMkLst>
        </pc:spChg>
        <pc:spChg chg="add mod">
          <ac:chgData name="Bergfall, Morten" userId="62d2bcde-d4bf-411e-acf5-b30b86483d79" providerId="ADAL" clId="{EF7D42C9-2D6F-41DB-BAA0-009F2EEC813C}" dt="2022-09-25T14:15:48.031" v="12"/>
          <ac:spMkLst>
            <pc:docMk/>
            <pc:sldMk cId="1347165092" sldId="261"/>
            <ac:spMk id="2054" creationId="{68EC6EAF-1871-87B3-733D-264E6035FE39}"/>
          </ac:spMkLst>
        </pc:spChg>
        <pc:spChg chg="add">
          <ac:chgData name="Bergfall, Morten" userId="62d2bcde-d4bf-411e-acf5-b30b86483d79" providerId="ADAL" clId="{EF7D42C9-2D6F-41DB-BAA0-009F2EEC813C}" dt="2022-09-25T14:15:03.427" v="6" actId="26606"/>
          <ac:spMkLst>
            <pc:docMk/>
            <pc:sldMk cId="1347165092" sldId="261"/>
            <ac:spMk id="2057" creationId="{8D489E29-742E-4D34-AB08-CE3217805B81}"/>
          </ac:spMkLst>
        </pc:spChg>
        <pc:picChg chg="add mod">
          <ac:chgData name="Bergfall, Morten" userId="62d2bcde-d4bf-411e-acf5-b30b86483d79" providerId="ADAL" clId="{EF7D42C9-2D6F-41DB-BAA0-009F2EEC813C}" dt="2022-09-25T14:15:27.953" v="9" actId="1076"/>
          <ac:picMkLst>
            <pc:docMk/>
            <pc:sldMk cId="1347165092" sldId="261"/>
            <ac:picMk id="2050" creationId="{9B85F222-D2CD-1808-8E41-5169D8D6328A}"/>
          </ac:picMkLst>
        </pc:picChg>
      </pc:sldChg>
      <pc:sldChg chg="addSp delSp modSp new mod setBg modNotesTx">
        <pc:chgData name="Bergfall, Morten" userId="62d2bcde-d4bf-411e-acf5-b30b86483d79" providerId="ADAL" clId="{EF7D42C9-2D6F-41DB-BAA0-009F2EEC813C}" dt="2022-09-25T14:19:48.206" v="38"/>
        <pc:sldMkLst>
          <pc:docMk/>
          <pc:sldMk cId="2425950407" sldId="262"/>
        </pc:sldMkLst>
        <pc:spChg chg="del">
          <ac:chgData name="Bergfall, Morten" userId="62d2bcde-d4bf-411e-acf5-b30b86483d79" providerId="ADAL" clId="{EF7D42C9-2D6F-41DB-BAA0-009F2EEC813C}" dt="2022-09-25T14:18:51.463" v="36" actId="26606"/>
          <ac:spMkLst>
            <pc:docMk/>
            <pc:sldMk cId="2425950407" sldId="262"/>
            <ac:spMk id="2" creationId="{F682835E-D7F8-0269-4141-0DBDF6869AC8}"/>
          </ac:spMkLst>
        </pc:spChg>
        <pc:spChg chg="del">
          <ac:chgData name="Bergfall, Morten" userId="62d2bcde-d4bf-411e-acf5-b30b86483d79" providerId="ADAL" clId="{EF7D42C9-2D6F-41DB-BAA0-009F2EEC813C}" dt="2022-09-25T14:18:44.062" v="35"/>
          <ac:spMkLst>
            <pc:docMk/>
            <pc:sldMk cId="2425950407" sldId="262"/>
            <ac:spMk id="3" creationId="{00470EC7-8266-02F2-D344-BD6B7F6EF080}"/>
          </ac:spMkLst>
        </pc:spChg>
        <pc:spChg chg="add">
          <ac:chgData name="Bergfall, Morten" userId="62d2bcde-d4bf-411e-acf5-b30b86483d79" providerId="ADAL" clId="{EF7D42C9-2D6F-41DB-BAA0-009F2EEC813C}" dt="2022-09-25T14:18:51.463" v="36" actId="26606"/>
          <ac:spMkLst>
            <pc:docMk/>
            <pc:sldMk cId="2425950407" sldId="262"/>
            <ac:spMk id="3083" creationId="{AEBE9F1A-B38D-446E-83AE-14B17CE77FF2}"/>
          </ac:spMkLst>
        </pc:spChg>
        <pc:spChg chg="add">
          <ac:chgData name="Bergfall, Morten" userId="62d2bcde-d4bf-411e-acf5-b30b86483d79" providerId="ADAL" clId="{EF7D42C9-2D6F-41DB-BAA0-009F2EEC813C}" dt="2022-09-25T14:18:51.463" v="36" actId="26606"/>
          <ac:spMkLst>
            <pc:docMk/>
            <pc:sldMk cId="2425950407" sldId="262"/>
            <ac:spMk id="3089" creationId="{5E3EB826-A471-488F-9E8A-D65528A3C0CA}"/>
          </ac:spMkLst>
        </pc:spChg>
        <pc:spChg chg="add">
          <ac:chgData name="Bergfall, Morten" userId="62d2bcde-d4bf-411e-acf5-b30b86483d79" providerId="ADAL" clId="{EF7D42C9-2D6F-41DB-BAA0-009F2EEC813C}" dt="2022-09-25T14:18:51.463" v="36" actId="26606"/>
          <ac:spMkLst>
            <pc:docMk/>
            <pc:sldMk cId="2425950407" sldId="262"/>
            <ac:spMk id="3091" creationId="{DFB3CEA1-88D9-42FB-88ED-1E9807FE6596}"/>
          </ac:spMkLst>
        </pc:spChg>
        <pc:spChg chg="add">
          <ac:chgData name="Bergfall, Morten" userId="62d2bcde-d4bf-411e-acf5-b30b86483d79" providerId="ADAL" clId="{EF7D42C9-2D6F-41DB-BAA0-009F2EEC813C}" dt="2022-09-25T14:18:51.463" v="36" actId="26606"/>
          <ac:spMkLst>
            <pc:docMk/>
            <pc:sldMk cId="2425950407" sldId="262"/>
            <ac:spMk id="3093" creationId="{9A6C928E-4252-4F33-8C34-E50A12A3170B}"/>
          </ac:spMkLst>
        </pc:spChg>
        <pc:picChg chg="add mod">
          <ac:chgData name="Bergfall, Morten" userId="62d2bcde-d4bf-411e-acf5-b30b86483d79" providerId="ADAL" clId="{EF7D42C9-2D6F-41DB-BAA0-009F2EEC813C}" dt="2022-09-25T14:18:51.463" v="36" actId="26606"/>
          <ac:picMkLst>
            <pc:docMk/>
            <pc:sldMk cId="2425950407" sldId="262"/>
            <ac:picMk id="3074" creationId="{5D664175-6315-A779-9FD8-959784B6697F}"/>
          </ac:picMkLst>
        </pc:picChg>
        <pc:picChg chg="add">
          <ac:chgData name="Bergfall, Morten" userId="62d2bcde-d4bf-411e-acf5-b30b86483d79" providerId="ADAL" clId="{EF7D42C9-2D6F-41DB-BAA0-009F2EEC813C}" dt="2022-09-25T14:18:51.463" v="36" actId="26606"/>
          <ac:picMkLst>
            <pc:docMk/>
            <pc:sldMk cId="2425950407" sldId="262"/>
            <ac:picMk id="3079" creationId="{C9ECDD5C-152A-4CC7-8333-0F367B3A62EA}"/>
          </ac:picMkLst>
        </pc:picChg>
        <pc:picChg chg="add">
          <ac:chgData name="Bergfall, Morten" userId="62d2bcde-d4bf-411e-acf5-b30b86483d79" providerId="ADAL" clId="{EF7D42C9-2D6F-41DB-BAA0-009F2EEC813C}" dt="2022-09-25T14:18:51.463" v="36" actId="26606"/>
          <ac:picMkLst>
            <pc:docMk/>
            <pc:sldMk cId="2425950407" sldId="262"/>
            <ac:picMk id="3081" creationId="{7F5C92A3-369B-43F3-BDCE-E560B1B0EC89}"/>
          </ac:picMkLst>
        </pc:picChg>
        <pc:picChg chg="add">
          <ac:chgData name="Bergfall, Morten" userId="62d2bcde-d4bf-411e-acf5-b30b86483d79" providerId="ADAL" clId="{EF7D42C9-2D6F-41DB-BAA0-009F2EEC813C}" dt="2022-09-25T14:18:51.463" v="36" actId="26606"/>
          <ac:picMkLst>
            <pc:docMk/>
            <pc:sldMk cId="2425950407" sldId="262"/>
            <ac:picMk id="3085" creationId="{915B5014-A7EC-4BA6-9C83-8840CF81DB28}"/>
          </ac:picMkLst>
        </pc:picChg>
        <pc:picChg chg="add">
          <ac:chgData name="Bergfall, Morten" userId="62d2bcde-d4bf-411e-acf5-b30b86483d79" providerId="ADAL" clId="{EF7D42C9-2D6F-41DB-BAA0-009F2EEC813C}" dt="2022-09-25T14:18:51.463" v="36" actId="26606"/>
          <ac:picMkLst>
            <pc:docMk/>
            <pc:sldMk cId="2425950407" sldId="262"/>
            <ac:picMk id="3087" creationId="{022C43AB-86D7-420D-8AD7-DC0A15FDD0AF}"/>
          </ac:picMkLst>
        </pc:picChg>
      </pc:sldChg>
      <pc:sldChg chg="addSp delSp modSp new mod setBg setClrOvrMap">
        <pc:chgData name="Bergfall, Morten" userId="62d2bcde-d4bf-411e-acf5-b30b86483d79" providerId="ADAL" clId="{EF7D42C9-2D6F-41DB-BAA0-009F2EEC813C}" dt="2022-09-25T14:29:11.063" v="250" actId="20577"/>
        <pc:sldMkLst>
          <pc:docMk/>
          <pc:sldMk cId="4057497862" sldId="263"/>
        </pc:sldMkLst>
        <pc:spChg chg="mod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2" creationId="{E6F28663-5BCE-5F26-F6F2-A80234F29E38}"/>
          </ac:spMkLst>
        </pc:spChg>
        <pc:spChg chg="del">
          <ac:chgData name="Bergfall, Morten" userId="62d2bcde-d4bf-411e-acf5-b30b86483d79" providerId="ADAL" clId="{EF7D42C9-2D6F-41DB-BAA0-009F2EEC813C}" dt="2022-09-25T14:23:22.801" v="80"/>
          <ac:spMkLst>
            <pc:docMk/>
            <pc:sldMk cId="4057497862" sldId="263"/>
            <ac:spMk id="3" creationId="{7C7C58E7-A05F-3804-259C-217D8577172A}"/>
          </ac:spMkLst>
        </pc:spChg>
        <pc:spChg chg="add del mod">
          <ac:chgData name="Bergfall, Morten" userId="62d2bcde-d4bf-411e-acf5-b30b86483d79" providerId="ADAL" clId="{EF7D42C9-2D6F-41DB-BAA0-009F2EEC813C}" dt="2022-09-25T14:25:45.480" v="118"/>
          <ac:spMkLst>
            <pc:docMk/>
            <pc:sldMk cId="4057497862" sldId="263"/>
            <ac:spMk id="4" creationId="{7F5A873E-F8FF-BB21-F92B-19164A83EAD8}"/>
          </ac:spMkLst>
        </pc:spChg>
        <pc:spChg chg="add del">
          <ac:chgData name="Bergfall, Morten" userId="62d2bcde-d4bf-411e-acf5-b30b86483d79" providerId="ADAL" clId="{EF7D42C9-2D6F-41DB-BAA0-009F2EEC813C}" dt="2022-09-25T14:24:05.355" v="84" actId="26606"/>
          <ac:spMkLst>
            <pc:docMk/>
            <pc:sldMk cId="4057497862" sldId="263"/>
            <ac:spMk id="5126" creationId="{67EFA7B0-1553-5BB1-C439-A973E50511D4}"/>
          </ac:spMkLst>
        </pc:spChg>
        <pc:spChg chg="add del">
          <ac:chgData name="Bergfall, Morten" userId="62d2bcde-d4bf-411e-acf5-b30b86483d79" providerId="ADAL" clId="{EF7D42C9-2D6F-41DB-BAA0-009F2EEC813C}" dt="2022-09-25T14:24:02.847" v="82" actId="26606"/>
          <ac:spMkLst>
            <pc:docMk/>
            <pc:sldMk cId="4057497862" sldId="263"/>
            <ac:spMk id="5131" creationId="{4AC0CD9D-7610-4620-93B4-798CCD9AB581}"/>
          </ac:spMkLst>
        </pc:spChg>
        <pc:spChg chg="add del">
          <ac:chgData name="Bergfall, Morten" userId="62d2bcde-d4bf-411e-acf5-b30b86483d79" providerId="ADAL" clId="{EF7D42C9-2D6F-41DB-BAA0-009F2EEC813C}" dt="2022-09-25T14:24:02.847" v="82" actId="26606"/>
          <ac:spMkLst>
            <pc:docMk/>
            <pc:sldMk cId="4057497862" sldId="263"/>
            <ac:spMk id="5137" creationId="{DE4D62F9-188E-4530-84C2-24BDEE4BEB82}"/>
          </ac:spMkLst>
        </pc:spChg>
        <pc:spChg chg="add del">
          <ac:chgData name="Bergfall, Morten" userId="62d2bcde-d4bf-411e-acf5-b30b86483d79" providerId="ADAL" clId="{EF7D42C9-2D6F-41DB-BAA0-009F2EEC813C}" dt="2022-09-25T14:24:02.847" v="82" actId="26606"/>
          <ac:spMkLst>
            <pc:docMk/>
            <pc:sldMk cId="4057497862" sldId="263"/>
            <ac:spMk id="5139" creationId="{D67CA421-FA2B-47ED-A101-F8BBEBB2976B}"/>
          </ac:spMkLst>
        </pc:spChg>
        <pc:spChg chg="add del">
          <ac:chgData name="Bergfall, Morten" userId="62d2bcde-d4bf-411e-acf5-b30b86483d79" providerId="ADAL" clId="{EF7D42C9-2D6F-41DB-BAA0-009F2EEC813C}" dt="2022-09-25T14:24:02.847" v="82" actId="26606"/>
          <ac:spMkLst>
            <pc:docMk/>
            <pc:sldMk cId="4057497862" sldId="263"/>
            <ac:spMk id="5141" creationId="{12425D82-CD5E-45A4-9542-70951E59F2D1}"/>
          </ac:spMkLst>
        </pc:spChg>
        <pc:spChg chg="add del">
          <ac:chgData name="Bergfall, Morten" userId="62d2bcde-d4bf-411e-acf5-b30b86483d79" providerId="ADAL" clId="{EF7D42C9-2D6F-41DB-BAA0-009F2EEC813C}" dt="2022-09-25T14:24:02.847" v="82" actId="26606"/>
          <ac:spMkLst>
            <pc:docMk/>
            <pc:sldMk cId="4057497862" sldId="263"/>
            <ac:spMk id="5143" creationId="{221DB897-A621-4D5F-AC81-91199AC4370E}"/>
          </ac:spMkLst>
        </pc:spChg>
        <pc:spChg chg="add del">
          <ac:chgData name="Bergfall, Morten" userId="62d2bcde-d4bf-411e-acf5-b30b86483d79" providerId="ADAL" clId="{EF7D42C9-2D6F-41DB-BAA0-009F2EEC813C}" dt="2022-09-25T14:24:05.355" v="84" actId="26606"/>
          <ac:spMkLst>
            <pc:docMk/>
            <pc:sldMk cId="4057497862" sldId="263"/>
            <ac:spMk id="5145" creationId="{5F3FC718-FDE3-4EF7-921E-A5F374EAF824}"/>
          </ac:spMkLst>
        </pc:spChg>
        <pc:spChg chg="add del">
          <ac:chgData name="Bergfall, Morten" userId="62d2bcde-d4bf-411e-acf5-b30b86483d79" providerId="ADAL" clId="{EF7D42C9-2D6F-41DB-BAA0-009F2EEC813C}" dt="2022-09-25T14:24:05.355" v="84" actId="26606"/>
          <ac:spMkLst>
            <pc:docMk/>
            <pc:sldMk cId="4057497862" sldId="263"/>
            <ac:spMk id="5146" creationId="{FAA0F719-3DC8-4F08-AD8F-5A845658CB9D}"/>
          </ac:spMkLst>
        </pc:spChg>
        <pc:spChg chg="add del">
          <ac:chgData name="Bergfall, Morten" userId="62d2bcde-d4bf-411e-acf5-b30b86483d79" providerId="ADAL" clId="{EF7D42C9-2D6F-41DB-BAA0-009F2EEC813C}" dt="2022-09-25T14:24:05.355" v="84" actId="26606"/>
          <ac:spMkLst>
            <pc:docMk/>
            <pc:sldMk cId="4057497862" sldId="263"/>
            <ac:spMk id="5147" creationId="{7DCB61BE-FA0F-4EFB-BE0E-268BAD8E30D6}"/>
          </ac:spMkLst>
        </pc:spChg>
        <pc:spChg chg="add del">
          <ac:chgData name="Bergfall, Morten" userId="62d2bcde-d4bf-411e-acf5-b30b86483d79" providerId="ADAL" clId="{EF7D42C9-2D6F-41DB-BAA0-009F2EEC813C}" dt="2022-09-25T14:24:05.355" v="84" actId="26606"/>
          <ac:spMkLst>
            <pc:docMk/>
            <pc:sldMk cId="4057497862" sldId="263"/>
            <ac:spMk id="5148" creationId="{A4B31EAA-7423-46F7-9B90-4AB2B09C35C4}"/>
          </ac:spMkLst>
        </pc:spChg>
        <pc:spChg chg="add del">
          <ac:chgData name="Bergfall, Morten" userId="62d2bcde-d4bf-411e-acf5-b30b86483d79" providerId="ADAL" clId="{EF7D42C9-2D6F-41DB-BAA0-009F2EEC813C}" dt="2022-09-25T14:24:09.580" v="86" actId="26606"/>
          <ac:spMkLst>
            <pc:docMk/>
            <pc:sldMk cId="4057497862" sldId="263"/>
            <ac:spMk id="5152" creationId="{4AC0CD9D-7610-4620-93B4-798CCD9AB581}"/>
          </ac:spMkLst>
        </pc:spChg>
        <pc:spChg chg="add del">
          <ac:chgData name="Bergfall, Morten" userId="62d2bcde-d4bf-411e-acf5-b30b86483d79" providerId="ADAL" clId="{EF7D42C9-2D6F-41DB-BAA0-009F2EEC813C}" dt="2022-09-25T14:24:09.580" v="86" actId="26606"/>
          <ac:spMkLst>
            <pc:docMk/>
            <pc:sldMk cId="4057497862" sldId="263"/>
            <ac:spMk id="5155" creationId="{DE4D62F9-188E-4530-84C2-24BDEE4BEB82}"/>
          </ac:spMkLst>
        </pc:spChg>
        <pc:spChg chg="add del">
          <ac:chgData name="Bergfall, Morten" userId="62d2bcde-d4bf-411e-acf5-b30b86483d79" providerId="ADAL" clId="{EF7D42C9-2D6F-41DB-BAA0-009F2EEC813C}" dt="2022-09-25T14:24:09.580" v="86" actId="26606"/>
          <ac:spMkLst>
            <pc:docMk/>
            <pc:sldMk cId="4057497862" sldId="263"/>
            <ac:spMk id="5156" creationId="{757B325C-3E35-45CF-9D07-3BCB281F3B9C}"/>
          </ac:spMkLst>
        </pc:spChg>
        <pc:spChg chg="add del">
          <ac:chgData name="Bergfall, Morten" userId="62d2bcde-d4bf-411e-acf5-b30b86483d79" providerId="ADAL" clId="{EF7D42C9-2D6F-41DB-BAA0-009F2EEC813C}" dt="2022-09-25T14:24:09.580" v="86" actId="26606"/>
          <ac:spMkLst>
            <pc:docMk/>
            <pc:sldMk cId="4057497862" sldId="263"/>
            <ac:spMk id="5157" creationId="{C24BEC42-AFF3-40D1-93A2-A27A42E1E23C}"/>
          </ac:spMkLst>
        </pc:spChg>
        <pc:spChg chg="add del">
          <ac:chgData name="Bergfall, Morten" userId="62d2bcde-d4bf-411e-acf5-b30b86483d79" providerId="ADAL" clId="{EF7D42C9-2D6F-41DB-BAA0-009F2EEC813C}" dt="2022-09-25T14:24:09.580" v="86" actId="26606"/>
          <ac:spMkLst>
            <pc:docMk/>
            <pc:sldMk cId="4057497862" sldId="263"/>
            <ac:spMk id="5158" creationId="{608F427C-1EC9-4280-9367-F2B3AA063E82}"/>
          </ac:spMkLst>
        </pc:spChg>
        <pc:spChg chg="add del">
          <ac:chgData name="Bergfall, Morten" userId="62d2bcde-d4bf-411e-acf5-b30b86483d79" providerId="ADAL" clId="{EF7D42C9-2D6F-41DB-BAA0-009F2EEC813C}" dt="2022-09-25T14:24:09.580" v="86" actId="26606"/>
          <ac:spMkLst>
            <pc:docMk/>
            <pc:sldMk cId="4057497862" sldId="263"/>
            <ac:spMk id="5159" creationId="{F98810A7-E114-447A-A7D6-69B27CFB5650}"/>
          </ac:spMkLst>
        </pc:spChg>
        <pc:spChg chg="add del">
          <ac:chgData name="Bergfall, Morten" userId="62d2bcde-d4bf-411e-acf5-b30b86483d79" providerId="ADAL" clId="{EF7D42C9-2D6F-41DB-BAA0-009F2EEC813C}" dt="2022-09-25T14:24:11.909" v="88" actId="26606"/>
          <ac:spMkLst>
            <pc:docMk/>
            <pc:sldMk cId="4057497862" sldId="263"/>
            <ac:spMk id="5161" creationId="{C8A3C342-1D03-412F-8DD3-BF519E8E0AE9}"/>
          </ac:spMkLst>
        </pc:spChg>
        <pc:spChg chg="add del">
          <ac:chgData name="Bergfall, Morten" userId="62d2bcde-d4bf-411e-acf5-b30b86483d79" providerId="ADAL" clId="{EF7D42C9-2D6F-41DB-BAA0-009F2EEC813C}" dt="2022-09-25T14:24:11.909" v="88" actId="26606"/>
          <ac:spMkLst>
            <pc:docMk/>
            <pc:sldMk cId="4057497862" sldId="263"/>
            <ac:spMk id="5162" creationId="{81CC9B02-E087-4350-AEBD-2C3CF001AF01}"/>
          </ac:spMkLst>
        </pc:spChg>
        <pc:spChg chg="add del">
          <ac:chgData name="Bergfall, Morten" userId="62d2bcde-d4bf-411e-acf5-b30b86483d79" providerId="ADAL" clId="{EF7D42C9-2D6F-41DB-BAA0-009F2EEC813C}" dt="2022-09-25T14:24:11.909" v="88" actId="26606"/>
          <ac:spMkLst>
            <pc:docMk/>
            <pc:sldMk cId="4057497862" sldId="263"/>
            <ac:spMk id="5163" creationId="{D6F18ACE-6E82-4ADC-8A2F-A1771B309B16}"/>
          </ac:spMkLst>
        </pc:spChg>
        <pc:spChg chg="add del">
          <ac:chgData name="Bergfall, Morten" userId="62d2bcde-d4bf-411e-acf5-b30b86483d79" providerId="ADAL" clId="{EF7D42C9-2D6F-41DB-BAA0-009F2EEC813C}" dt="2022-09-25T14:24:11.909" v="88" actId="26606"/>
          <ac:spMkLst>
            <pc:docMk/>
            <pc:sldMk cId="4057497862" sldId="263"/>
            <ac:spMk id="5164" creationId="{967D665F-9AE1-7C42-C4DA-3320C80EAE70}"/>
          </ac:spMkLst>
        </pc:spChg>
        <pc:spChg chg="add del">
          <ac:chgData name="Bergfall, Morten" userId="62d2bcde-d4bf-411e-acf5-b30b86483d79" providerId="ADAL" clId="{EF7D42C9-2D6F-41DB-BAA0-009F2EEC813C}" dt="2022-09-25T14:25:49.482" v="120" actId="26606"/>
          <ac:spMkLst>
            <pc:docMk/>
            <pc:sldMk cId="4057497862" sldId="263"/>
            <ac:spMk id="5168" creationId="{4AC0CD9D-7610-4620-93B4-798CCD9AB581}"/>
          </ac:spMkLst>
        </pc:spChg>
        <pc:spChg chg="add del">
          <ac:chgData name="Bergfall, Morten" userId="62d2bcde-d4bf-411e-acf5-b30b86483d79" providerId="ADAL" clId="{EF7D42C9-2D6F-41DB-BAA0-009F2EEC813C}" dt="2022-09-25T14:25:49.482" v="120" actId="26606"/>
          <ac:spMkLst>
            <pc:docMk/>
            <pc:sldMk cId="4057497862" sldId="263"/>
            <ac:spMk id="5171" creationId="{DE4D62F9-188E-4530-84C2-24BDEE4BEB82}"/>
          </ac:spMkLst>
        </pc:spChg>
        <pc:spChg chg="add del">
          <ac:chgData name="Bergfall, Morten" userId="62d2bcde-d4bf-411e-acf5-b30b86483d79" providerId="ADAL" clId="{EF7D42C9-2D6F-41DB-BAA0-009F2EEC813C}" dt="2022-09-25T14:25:49.482" v="120" actId="26606"/>
          <ac:spMkLst>
            <pc:docMk/>
            <pc:sldMk cId="4057497862" sldId="263"/>
            <ac:spMk id="5172" creationId="{757B325C-3E35-45CF-9D07-3BCB281F3B9C}"/>
          </ac:spMkLst>
        </pc:spChg>
        <pc:spChg chg="add del">
          <ac:chgData name="Bergfall, Morten" userId="62d2bcde-d4bf-411e-acf5-b30b86483d79" providerId="ADAL" clId="{EF7D42C9-2D6F-41DB-BAA0-009F2EEC813C}" dt="2022-09-25T14:25:49.482" v="120" actId="26606"/>
          <ac:spMkLst>
            <pc:docMk/>
            <pc:sldMk cId="4057497862" sldId="263"/>
            <ac:spMk id="5173" creationId="{C24BEC42-AFF3-40D1-93A2-A27A42E1E23C}"/>
          </ac:spMkLst>
        </pc:spChg>
        <pc:spChg chg="add del">
          <ac:chgData name="Bergfall, Morten" userId="62d2bcde-d4bf-411e-acf5-b30b86483d79" providerId="ADAL" clId="{EF7D42C9-2D6F-41DB-BAA0-009F2EEC813C}" dt="2022-09-25T14:25:49.482" v="120" actId="26606"/>
          <ac:spMkLst>
            <pc:docMk/>
            <pc:sldMk cId="4057497862" sldId="263"/>
            <ac:spMk id="5174" creationId="{608F427C-1EC9-4280-9367-F2B3AA063E82}"/>
          </ac:spMkLst>
        </pc:spChg>
        <pc:spChg chg="add del">
          <ac:chgData name="Bergfall, Morten" userId="62d2bcde-d4bf-411e-acf5-b30b86483d79" providerId="ADAL" clId="{EF7D42C9-2D6F-41DB-BAA0-009F2EEC813C}" dt="2022-09-25T14:25:49.482" v="120" actId="26606"/>
          <ac:spMkLst>
            <pc:docMk/>
            <pc:sldMk cId="4057497862" sldId="263"/>
            <ac:spMk id="5175" creationId="{F98810A7-E114-447A-A7D6-69B27CFB5650}"/>
          </ac:spMkLst>
        </pc:spChg>
        <pc:spChg chg="add del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5184" creationId="{4AC0CD9D-7610-4620-93B4-798CCD9AB581}"/>
          </ac:spMkLst>
        </pc:spChg>
        <pc:spChg chg="add del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5190" creationId="{DE4D62F9-188E-4530-84C2-24BDEE4BEB82}"/>
          </ac:spMkLst>
        </pc:spChg>
        <pc:spChg chg="add del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5192" creationId="{D67CA421-FA2B-47ED-A101-F8BBEBB2976B}"/>
          </ac:spMkLst>
        </pc:spChg>
        <pc:spChg chg="add del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5194" creationId="{12425D82-CD5E-45A4-9542-70951E59F2D1}"/>
          </ac:spMkLst>
        </pc:spChg>
        <pc:spChg chg="add del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5196" creationId="{221DB897-A621-4D5F-AC81-91199AC4370E}"/>
          </ac:spMkLst>
        </pc:spChg>
        <pc:spChg chg="add mod">
          <ac:chgData name="Bergfall, Morten" userId="62d2bcde-d4bf-411e-acf5-b30b86483d79" providerId="ADAL" clId="{EF7D42C9-2D6F-41DB-BAA0-009F2EEC813C}" dt="2022-09-25T14:29:11.063" v="250" actId="20577"/>
          <ac:spMkLst>
            <pc:docMk/>
            <pc:sldMk cId="4057497862" sldId="263"/>
            <ac:spMk id="5200" creationId="{9F4E1F52-5493-CAEE-F45F-02B4556DD913}"/>
          </ac:spMkLst>
        </pc:spChg>
        <pc:spChg chg="add del">
          <ac:chgData name="Bergfall, Morten" userId="62d2bcde-d4bf-411e-acf5-b30b86483d79" providerId="ADAL" clId="{EF7D42C9-2D6F-41DB-BAA0-009F2EEC813C}" dt="2022-09-25T14:26:44.649" v="127" actId="26606"/>
          <ac:spMkLst>
            <pc:docMk/>
            <pc:sldMk cId="4057497862" sldId="263"/>
            <ac:spMk id="5205" creationId="{4AC0CD9D-7610-4620-93B4-798CCD9AB581}"/>
          </ac:spMkLst>
        </pc:spChg>
        <pc:spChg chg="add del">
          <ac:chgData name="Bergfall, Morten" userId="62d2bcde-d4bf-411e-acf5-b30b86483d79" providerId="ADAL" clId="{EF7D42C9-2D6F-41DB-BAA0-009F2EEC813C}" dt="2022-09-25T14:26:44.649" v="127" actId="26606"/>
          <ac:spMkLst>
            <pc:docMk/>
            <pc:sldMk cId="4057497862" sldId="263"/>
            <ac:spMk id="5211" creationId="{DE4D62F9-188E-4530-84C2-24BDEE4BEB82}"/>
          </ac:spMkLst>
        </pc:spChg>
        <pc:spChg chg="add del">
          <ac:chgData name="Bergfall, Morten" userId="62d2bcde-d4bf-411e-acf5-b30b86483d79" providerId="ADAL" clId="{EF7D42C9-2D6F-41DB-BAA0-009F2EEC813C}" dt="2022-09-25T14:26:44.649" v="127" actId="26606"/>
          <ac:spMkLst>
            <pc:docMk/>
            <pc:sldMk cId="4057497862" sldId="263"/>
            <ac:spMk id="5213" creationId="{757B325C-3E35-45CF-9D07-3BCB281F3B9C}"/>
          </ac:spMkLst>
        </pc:spChg>
        <pc:spChg chg="add del">
          <ac:chgData name="Bergfall, Morten" userId="62d2bcde-d4bf-411e-acf5-b30b86483d79" providerId="ADAL" clId="{EF7D42C9-2D6F-41DB-BAA0-009F2EEC813C}" dt="2022-09-25T14:26:44.649" v="127" actId="26606"/>
          <ac:spMkLst>
            <pc:docMk/>
            <pc:sldMk cId="4057497862" sldId="263"/>
            <ac:spMk id="5215" creationId="{C24BEC42-AFF3-40D1-93A2-A27A42E1E23C}"/>
          </ac:spMkLst>
        </pc:spChg>
        <pc:spChg chg="add del">
          <ac:chgData name="Bergfall, Morten" userId="62d2bcde-d4bf-411e-acf5-b30b86483d79" providerId="ADAL" clId="{EF7D42C9-2D6F-41DB-BAA0-009F2EEC813C}" dt="2022-09-25T14:26:44.649" v="127" actId="26606"/>
          <ac:spMkLst>
            <pc:docMk/>
            <pc:sldMk cId="4057497862" sldId="263"/>
            <ac:spMk id="5217" creationId="{608F427C-1EC9-4280-9367-F2B3AA063E82}"/>
          </ac:spMkLst>
        </pc:spChg>
        <pc:spChg chg="add del">
          <ac:chgData name="Bergfall, Morten" userId="62d2bcde-d4bf-411e-acf5-b30b86483d79" providerId="ADAL" clId="{EF7D42C9-2D6F-41DB-BAA0-009F2EEC813C}" dt="2022-09-25T14:26:44.649" v="127" actId="26606"/>
          <ac:spMkLst>
            <pc:docMk/>
            <pc:sldMk cId="4057497862" sldId="263"/>
            <ac:spMk id="5219" creationId="{F98810A7-E114-447A-A7D6-69B27CFB5650}"/>
          </ac:spMkLst>
        </pc:spChg>
        <pc:spChg chg="add del">
          <ac:chgData name="Bergfall, Morten" userId="62d2bcde-d4bf-411e-acf5-b30b86483d79" providerId="ADAL" clId="{EF7D42C9-2D6F-41DB-BAA0-009F2EEC813C}" dt="2022-09-25T14:26:47.244" v="129" actId="26606"/>
          <ac:spMkLst>
            <pc:docMk/>
            <pc:sldMk cId="4057497862" sldId="263"/>
            <ac:spMk id="5223" creationId="{4AC0CD9D-7610-4620-93B4-798CCD9AB581}"/>
          </ac:spMkLst>
        </pc:spChg>
        <pc:spChg chg="add del">
          <ac:chgData name="Bergfall, Morten" userId="62d2bcde-d4bf-411e-acf5-b30b86483d79" providerId="ADAL" clId="{EF7D42C9-2D6F-41DB-BAA0-009F2EEC813C}" dt="2022-09-25T14:26:47.244" v="129" actId="26606"/>
          <ac:spMkLst>
            <pc:docMk/>
            <pc:sldMk cId="4057497862" sldId="263"/>
            <ac:spMk id="5226" creationId="{DE4D62F9-188E-4530-84C2-24BDEE4BEB82}"/>
          </ac:spMkLst>
        </pc:spChg>
        <pc:spChg chg="add del">
          <ac:chgData name="Bergfall, Morten" userId="62d2bcde-d4bf-411e-acf5-b30b86483d79" providerId="ADAL" clId="{EF7D42C9-2D6F-41DB-BAA0-009F2EEC813C}" dt="2022-09-25T14:26:47.244" v="129" actId="26606"/>
          <ac:spMkLst>
            <pc:docMk/>
            <pc:sldMk cId="4057497862" sldId="263"/>
            <ac:spMk id="5227" creationId="{D67CA421-FA2B-47ED-A101-F8BBEBB2976B}"/>
          </ac:spMkLst>
        </pc:spChg>
        <pc:spChg chg="add del">
          <ac:chgData name="Bergfall, Morten" userId="62d2bcde-d4bf-411e-acf5-b30b86483d79" providerId="ADAL" clId="{EF7D42C9-2D6F-41DB-BAA0-009F2EEC813C}" dt="2022-09-25T14:26:47.244" v="129" actId="26606"/>
          <ac:spMkLst>
            <pc:docMk/>
            <pc:sldMk cId="4057497862" sldId="263"/>
            <ac:spMk id="5228" creationId="{12425D82-CD5E-45A4-9542-70951E59F2D1}"/>
          </ac:spMkLst>
        </pc:spChg>
        <pc:spChg chg="add del">
          <ac:chgData name="Bergfall, Morten" userId="62d2bcde-d4bf-411e-acf5-b30b86483d79" providerId="ADAL" clId="{EF7D42C9-2D6F-41DB-BAA0-009F2EEC813C}" dt="2022-09-25T14:26:47.244" v="129" actId="26606"/>
          <ac:spMkLst>
            <pc:docMk/>
            <pc:sldMk cId="4057497862" sldId="263"/>
            <ac:spMk id="5229" creationId="{221DB897-A621-4D5F-AC81-91199AC4370E}"/>
          </ac:spMkLst>
        </pc:spChg>
        <pc:spChg chg="add del">
          <ac:chgData name="Bergfall, Morten" userId="62d2bcde-d4bf-411e-acf5-b30b86483d79" providerId="ADAL" clId="{EF7D42C9-2D6F-41DB-BAA0-009F2EEC813C}" dt="2022-09-25T14:26:49.369" v="131" actId="26606"/>
          <ac:spMkLst>
            <pc:docMk/>
            <pc:sldMk cId="4057497862" sldId="263"/>
            <ac:spMk id="5233" creationId="{4AC0CD9D-7610-4620-93B4-798CCD9AB581}"/>
          </ac:spMkLst>
        </pc:spChg>
        <pc:spChg chg="add del">
          <ac:chgData name="Bergfall, Morten" userId="62d2bcde-d4bf-411e-acf5-b30b86483d79" providerId="ADAL" clId="{EF7D42C9-2D6F-41DB-BAA0-009F2EEC813C}" dt="2022-09-25T14:26:49.369" v="131" actId="26606"/>
          <ac:spMkLst>
            <pc:docMk/>
            <pc:sldMk cId="4057497862" sldId="263"/>
            <ac:spMk id="5236" creationId="{DE4D62F9-188E-4530-84C2-24BDEE4BEB82}"/>
          </ac:spMkLst>
        </pc:spChg>
        <pc:spChg chg="add del">
          <ac:chgData name="Bergfall, Morten" userId="62d2bcde-d4bf-411e-acf5-b30b86483d79" providerId="ADAL" clId="{EF7D42C9-2D6F-41DB-BAA0-009F2EEC813C}" dt="2022-09-25T14:27:04.929" v="133" actId="26606"/>
          <ac:spMkLst>
            <pc:docMk/>
            <pc:sldMk cId="4057497862" sldId="263"/>
            <ac:spMk id="5240" creationId="{4AC0CD9D-7610-4620-93B4-798CCD9AB581}"/>
          </ac:spMkLst>
        </pc:spChg>
        <pc:spChg chg="add del">
          <ac:chgData name="Bergfall, Morten" userId="62d2bcde-d4bf-411e-acf5-b30b86483d79" providerId="ADAL" clId="{EF7D42C9-2D6F-41DB-BAA0-009F2EEC813C}" dt="2022-09-25T14:27:04.929" v="133" actId="26606"/>
          <ac:spMkLst>
            <pc:docMk/>
            <pc:sldMk cId="4057497862" sldId="263"/>
            <ac:spMk id="5243" creationId="{DE4D62F9-188E-4530-84C2-24BDEE4BEB82}"/>
          </ac:spMkLst>
        </pc:spChg>
        <pc:spChg chg="add del">
          <ac:chgData name="Bergfall, Morten" userId="62d2bcde-d4bf-411e-acf5-b30b86483d79" providerId="ADAL" clId="{EF7D42C9-2D6F-41DB-BAA0-009F2EEC813C}" dt="2022-09-25T14:27:04.929" v="133" actId="26606"/>
          <ac:spMkLst>
            <pc:docMk/>
            <pc:sldMk cId="4057497862" sldId="263"/>
            <ac:spMk id="5244" creationId="{757B325C-3E35-45CF-9D07-3BCB281F3B9C}"/>
          </ac:spMkLst>
        </pc:spChg>
        <pc:spChg chg="add del">
          <ac:chgData name="Bergfall, Morten" userId="62d2bcde-d4bf-411e-acf5-b30b86483d79" providerId="ADAL" clId="{EF7D42C9-2D6F-41DB-BAA0-009F2EEC813C}" dt="2022-09-25T14:27:04.929" v="133" actId="26606"/>
          <ac:spMkLst>
            <pc:docMk/>
            <pc:sldMk cId="4057497862" sldId="263"/>
            <ac:spMk id="5245" creationId="{C24BEC42-AFF3-40D1-93A2-A27A42E1E23C}"/>
          </ac:spMkLst>
        </pc:spChg>
        <pc:spChg chg="add del">
          <ac:chgData name="Bergfall, Morten" userId="62d2bcde-d4bf-411e-acf5-b30b86483d79" providerId="ADAL" clId="{EF7D42C9-2D6F-41DB-BAA0-009F2EEC813C}" dt="2022-09-25T14:27:04.929" v="133" actId="26606"/>
          <ac:spMkLst>
            <pc:docMk/>
            <pc:sldMk cId="4057497862" sldId="263"/>
            <ac:spMk id="5246" creationId="{608F427C-1EC9-4280-9367-F2B3AA063E82}"/>
          </ac:spMkLst>
        </pc:spChg>
        <pc:spChg chg="add del">
          <ac:chgData name="Bergfall, Morten" userId="62d2bcde-d4bf-411e-acf5-b30b86483d79" providerId="ADAL" clId="{EF7D42C9-2D6F-41DB-BAA0-009F2EEC813C}" dt="2022-09-25T14:27:04.929" v="133" actId="26606"/>
          <ac:spMkLst>
            <pc:docMk/>
            <pc:sldMk cId="4057497862" sldId="263"/>
            <ac:spMk id="5247" creationId="{F98810A7-E114-447A-A7D6-69B27CFB5650}"/>
          </ac:spMkLst>
        </pc:spChg>
        <pc:spChg chg="add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5249" creationId="{C0B13FF8-2B3C-4BC1-B3E4-254B3F8C3EF4}"/>
          </ac:spMkLst>
        </pc:spChg>
        <pc:spChg chg="add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5250" creationId="{B9C1207E-FFD8-4821-AFE6-71C724360939}"/>
          </ac:spMkLst>
        </pc:spChg>
        <pc:spChg chg="add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5251" creationId="{2B199503-2632-490F-8EB2-759D88708F96}"/>
          </ac:spMkLst>
        </pc:spChg>
        <pc:spChg chg="add">
          <ac:chgData name="Bergfall, Morten" userId="62d2bcde-d4bf-411e-acf5-b30b86483d79" providerId="ADAL" clId="{EF7D42C9-2D6F-41DB-BAA0-009F2EEC813C}" dt="2022-09-25T14:27:04.934" v="134" actId="26606"/>
          <ac:spMkLst>
            <pc:docMk/>
            <pc:sldMk cId="4057497862" sldId="263"/>
            <ac:spMk id="5252" creationId="{F11C7CB4-0228-486A-931A-262ABB670EB0}"/>
          </ac:spMkLst>
        </pc:spChg>
        <pc:picChg chg="add del mod">
          <ac:chgData name="Bergfall, Morten" userId="62d2bcde-d4bf-411e-acf5-b30b86483d79" providerId="ADAL" clId="{EF7D42C9-2D6F-41DB-BAA0-009F2EEC813C}" dt="2022-09-25T14:25:06.104" v="117" actId="478"/>
          <ac:picMkLst>
            <pc:docMk/>
            <pc:sldMk cId="4057497862" sldId="263"/>
            <ac:picMk id="5122" creationId="{E9C76A12-91BA-5ABC-1CD1-B8EA6E2946EB}"/>
          </ac:picMkLst>
        </pc:picChg>
        <pc:picChg chg="add mod">
          <ac:chgData name="Bergfall, Morten" userId="62d2bcde-d4bf-411e-acf5-b30b86483d79" providerId="ADAL" clId="{EF7D42C9-2D6F-41DB-BAA0-009F2EEC813C}" dt="2022-09-25T14:27:04.934" v="134" actId="26606"/>
          <ac:picMkLst>
            <pc:docMk/>
            <pc:sldMk cId="4057497862" sldId="263"/>
            <ac:picMk id="5124" creationId="{AFEDFD0C-9780-ABDA-BFE7-2AFEFCCDC6D5}"/>
          </ac:picMkLst>
        </pc:picChg>
        <pc:picChg chg="add del">
          <ac:chgData name="Bergfall, Morten" userId="62d2bcde-d4bf-411e-acf5-b30b86483d79" providerId="ADAL" clId="{EF7D42C9-2D6F-41DB-BAA0-009F2EEC813C}" dt="2022-09-25T14:24:02.847" v="82" actId="26606"/>
          <ac:picMkLst>
            <pc:docMk/>
            <pc:sldMk cId="4057497862" sldId="263"/>
            <ac:picMk id="5127" creationId="{41B68C77-138E-4BF7-A276-BD0C78A4219F}"/>
          </ac:picMkLst>
        </pc:picChg>
        <pc:picChg chg="add del">
          <ac:chgData name="Bergfall, Morten" userId="62d2bcde-d4bf-411e-acf5-b30b86483d79" providerId="ADAL" clId="{EF7D42C9-2D6F-41DB-BAA0-009F2EEC813C}" dt="2022-09-25T14:24:02.847" v="82" actId="26606"/>
          <ac:picMkLst>
            <pc:docMk/>
            <pc:sldMk cId="4057497862" sldId="263"/>
            <ac:picMk id="5129" creationId="{7C268552-D473-46ED-B1B8-422042C4DEF1}"/>
          </ac:picMkLst>
        </pc:picChg>
        <pc:picChg chg="add del">
          <ac:chgData name="Bergfall, Morten" userId="62d2bcde-d4bf-411e-acf5-b30b86483d79" providerId="ADAL" clId="{EF7D42C9-2D6F-41DB-BAA0-009F2EEC813C}" dt="2022-09-25T14:24:02.847" v="82" actId="26606"/>
          <ac:picMkLst>
            <pc:docMk/>
            <pc:sldMk cId="4057497862" sldId="263"/>
            <ac:picMk id="5133" creationId="{B9238B3E-24AA-439A-B527-6C5DF6D72145}"/>
          </ac:picMkLst>
        </pc:picChg>
        <pc:picChg chg="add del">
          <ac:chgData name="Bergfall, Morten" userId="62d2bcde-d4bf-411e-acf5-b30b86483d79" providerId="ADAL" clId="{EF7D42C9-2D6F-41DB-BAA0-009F2EEC813C}" dt="2022-09-25T14:24:02.847" v="82" actId="26606"/>
          <ac:picMkLst>
            <pc:docMk/>
            <pc:sldMk cId="4057497862" sldId="263"/>
            <ac:picMk id="5135" creationId="{69F01145-BEA3-4CBF-AA21-10077B948CA8}"/>
          </ac:picMkLst>
        </pc:picChg>
        <pc:picChg chg="add del">
          <ac:chgData name="Bergfall, Morten" userId="62d2bcde-d4bf-411e-acf5-b30b86483d79" providerId="ADAL" clId="{EF7D42C9-2D6F-41DB-BAA0-009F2EEC813C}" dt="2022-09-25T14:24:09.580" v="86" actId="26606"/>
          <ac:picMkLst>
            <pc:docMk/>
            <pc:sldMk cId="4057497862" sldId="263"/>
            <ac:picMk id="5150" creationId="{41B68C77-138E-4BF7-A276-BD0C78A4219F}"/>
          </ac:picMkLst>
        </pc:picChg>
        <pc:picChg chg="add del">
          <ac:chgData name="Bergfall, Morten" userId="62d2bcde-d4bf-411e-acf5-b30b86483d79" providerId="ADAL" clId="{EF7D42C9-2D6F-41DB-BAA0-009F2EEC813C}" dt="2022-09-25T14:24:09.580" v="86" actId="26606"/>
          <ac:picMkLst>
            <pc:docMk/>
            <pc:sldMk cId="4057497862" sldId="263"/>
            <ac:picMk id="5151" creationId="{7C268552-D473-46ED-B1B8-422042C4DEF1}"/>
          </ac:picMkLst>
        </pc:picChg>
        <pc:picChg chg="add del">
          <ac:chgData name="Bergfall, Morten" userId="62d2bcde-d4bf-411e-acf5-b30b86483d79" providerId="ADAL" clId="{EF7D42C9-2D6F-41DB-BAA0-009F2EEC813C}" dt="2022-09-25T14:24:09.580" v="86" actId="26606"/>
          <ac:picMkLst>
            <pc:docMk/>
            <pc:sldMk cId="4057497862" sldId="263"/>
            <ac:picMk id="5153" creationId="{B9238B3E-24AA-439A-B527-6C5DF6D72145}"/>
          </ac:picMkLst>
        </pc:picChg>
        <pc:picChg chg="add del">
          <ac:chgData name="Bergfall, Morten" userId="62d2bcde-d4bf-411e-acf5-b30b86483d79" providerId="ADAL" clId="{EF7D42C9-2D6F-41DB-BAA0-009F2EEC813C}" dt="2022-09-25T14:24:09.580" v="86" actId="26606"/>
          <ac:picMkLst>
            <pc:docMk/>
            <pc:sldMk cId="4057497862" sldId="263"/>
            <ac:picMk id="5154" creationId="{69F01145-BEA3-4CBF-AA21-10077B948CA8}"/>
          </ac:picMkLst>
        </pc:picChg>
        <pc:picChg chg="add del">
          <ac:chgData name="Bergfall, Morten" userId="62d2bcde-d4bf-411e-acf5-b30b86483d79" providerId="ADAL" clId="{EF7D42C9-2D6F-41DB-BAA0-009F2EEC813C}" dt="2022-09-25T14:25:49.482" v="120" actId="26606"/>
          <ac:picMkLst>
            <pc:docMk/>
            <pc:sldMk cId="4057497862" sldId="263"/>
            <ac:picMk id="5166" creationId="{41B68C77-138E-4BF7-A276-BD0C78A4219F}"/>
          </ac:picMkLst>
        </pc:picChg>
        <pc:picChg chg="add del">
          <ac:chgData name="Bergfall, Morten" userId="62d2bcde-d4bf-411e-acf5-b30b86483d79" providerId="ADAL" clId="{EF7D42C9-2D6F-41DB-BAA0-009F2EEC813C}" dt="2022-09-25T14:25:49.482" v="120" actId="26606"/>
          <ac:picMkLst>
            <pc:docMk/>
            <pc:sldMk cId="4057497862" sldId="263"/>
            <ac:picMk id="5167" creationId="{7C268552-D473-46ED-B1B8-422042C4DEF1}"/>
          </ac:picMkLst>
        </pc:picChg>
        <pc:picChg chg="add del">
          <ac:chgData name="Bergfall, Morten" userId="62d2bcde-d4bf-411e-acf5-b30b86483d79" providerId="ADAL" clId="{EF7D42C9-2D6F-41DB-BAA0-009F2EEC813C}" dt="2022-09-25T14:25:49.482" v="120" actId="26606"/>
          <ac:picMkLst>
            <pc:docMk/>
            <pc:sldMk cId="4057497862" sldId="263"/>
            <ac:picMk id="5169" creationId="{B9238B3E-24AA-439A-B527-6C5DF6D72145}"/>
          </ac:picMkLst>
        </pc:picChg>
        <pc:picChg chg="add del">
          <ac:chgData name="Bergfall, Morten" userId="62d2bcde-d4bf-411e-acf5-b30b86483d79" providerId="ADAL" clId="{EF7D42C9-2D6F-41DB-BAA0-009F2EEC813C}" dt="2022-09-25T14:25:49.482" v="120" actId="26606"/>
          <ac:picMkLst>
            <pc:docMk/>
            <pc:sldMk cId="4057497862" sldId="263"/>
            <ac:picMk id="5170" creationId="{69F01145-BEA3-4CBF-AA21-10077B948CA8}"/>
          </ac:picMkLst>
        </pc:picChg>
        <pc:picChg chg="add del">
          <ac:chgData name="Bergfall, Morten" userId="62d2bcde-d4bf-411e-acf5-b30b86483d79" providerId="ADAL" clId="{EF7D42C9-2D6F-41DB-BAA0-009F2EEC813C}" dt="2022-09-25T14:27:04.934" v="134" actId="26606"/>
          <ac:picMkLst>
            <pc:docMk/>
            <pc:sldMk cId="4057497862" sldId="263"/>
            <ac:picMk id="5180" creationId="{41B68C77-138E-4BF7-A276-BD0C78A4219F}"/>
          </ac:picMkLst>
        </pc:picChg>
        <pc:picChg chg="add del">
          <ac:chgData name="Bergfall, Morten" userId="62d2bcde-d4bf-411e-acf5-b30b86483d79" providerId="ADAL" clId="{EF7D42C9-2D6F-41DB-BAA0-009F2EEC813C}" dt="2022-09-25T14:27:04.934" v="134" actId="26606"/>
          <ac:picMkLst>
            <pc:docMk/>
            <pc:sldMk cId="4057497862" sldId="263"/>
            <ac:picMk id="5182" creationId="{7C268552-D473-46ED-B1B8-422042C4DEF1}"/>
          </ac:picMkLst>
        </pc:picChg>
        <pc:picChg chg="add del">
          <ac:chgData name="Bergfall, Morten" userId="62d2bcde-d4bf-411e-acf5-b30b86483d79" providerId="ADAL" clId="{EF7D42C9-2D6F-41DB-BAA0-009F2EEC813C}" dt="2022-09-25T14:27:04.934" v="134" actId="26606"/>
          <ac:picMkLst>
            <pc:docMk/>
            <pc:sldMk cId="4057497862" sldId="263"/>
            <ac:picMk id="5186" creationId="{B9238B3E-24AA-439A-B527-6C5DF6D72145}"/>
          </ac:picMkLst>
        </pc:picChg>
        <pc:picChg chg="add del">
          <ac:chgData name="Bergfall, Morten" userId="62d2bcde-d4bf-411e-acf5-b30b86483d79" providerId="ADAL" clId="{EF7D42C9-2D6F-41DB-BAA0-009F2EEC813C}" dt="2022-09-25T14:27:04.934" v="134" actId="26606"/>
          <ac:picMkLst>
            <pc:docMk/>
            <pc:sldMk cId="4057497862" sldId="263"/>
            <ac:picMk id="5188" creationId="{69F01145-BEA3-4CBF-AA21-10077B948CA8}"/>
          </ac:picMkLst>
        </pc:picChg>
        <pc:picChg chg="add del">
          <ac:chgData name="Bergfall, Morten" userId="62d2bcde-d4bf-411e-acf5-b30b86483d79" providerId="ADAL" clId="{EF7D42C9-2D6F-41DB-BAA0-009F2EEC813C}" dt="2022-09-25T14:26:44.649" v="127" actId="26606"/>
          <ac:picMkLst>
            <pc:docMk/>
            <pc:sldMk cId="4057497862" sldId="263"/>
            <ac:picMk id="5201" creationId="{41B68C77-138E-4BF7-A276-BD0C78A4219F}"/>
          </ac:picMkLst>
        </pc:picChg>
        <pc:picChg chg="add del">
          <ac:chgData name="Bergfall, Morten" userId="62d2bcde-d4bf-411e-acf5-b30b86483d79" providerId="ADAL" clId="{EF7D42C9-2D6F-41DB-BAA0-009F2EEC813C}" dt="2022-09-25T14:26:44.649" v="127" actId="26606"/>
          <ac:picMkLst>
            <pc:docMk/>
            <pc:sldMk cId="4057497862" sldId="263"/>
            <ac:picMk id="5203" creationId="{7C268552-D473-46ED-B1B8-422042C4DEF1}"/>
          </ac:picMkLst>
        </pc:picChg>
        <pc:picChg chg="add del">
          <ac:chgData name="Bergfall, Morten" userId="62d2bcde-d4bf-411e-acf5-b30b86483d79" providerId="ADAL" clId="{EF7D42C9-2D6F-41DB-BAA0-009F2EEC813C}" dt="2022-09-25T14:26:44.649" v="127" actId="26606"/>
          <ac:picMkLst>
            <pc:docMk/>
            <pc:sldMk cId="4057497862" sldId="263"/>
            <ac:picMk id="5207" creationId="{B9238B3E-24AA-439A-B527-6C5DF6D72145}"/>
          </ac:picMkLst>
        </pc:picChg>
        <pc:picChg chg="add del">
          <ac:chgData name="Bergfall, Morten" userId="62d2bcde-d4bf-411e-acf5-b30b86483d79" providerId="ADAL" clId="{EF7D42C9-2D6F-41DB-BAA0-009F2EEC813C}" dt="2022-09-25T14:26:44.649" v="127" actId="26606"/>
          <ac:picMkLst>
            <pc:docMk/>
            <pc:sldMk cId="4057497862" sldId="263"/>
            <ac:picMk id="5209" creationId="{69F01145-BEA3-4CBF-AA21-10077B948CA8}"/>
          </ac:picMkLst>
        </pc:picChg>
        <pc:picChg chg="add del">
          <ac:chgData name="Bergfall, Morten" userId="62d2bcde-d4bf-411e-acf5-b30b86483d79" providerId="ADAL" clId="{EF7D42C9-2D6F-41DB-BAA0-009F2EEC813C}" dt="2022-09-25T14:26:47.244" v="129" actId="26606"/>
          <ac:picMkLst>
            <pc:docMk/>
            <pc:sldMk cId="4057497862" sldId="263"/>
            <ac:picMk id="5221" creationId="{41B68C77-138E-4BF7-A276-BD0C78A4219F}"/>
          </ac:picMkLst>
        </pc:picChg>
        <pc:picChg chg="add del">
          <ac:chgData name="Bergfall, Morten" userId="62d2bcde-d4bf-411e-acf5-b30b86483d79" providerId="ADAL" clId="{EF7D42C9-2D6F-41DB-BAA0-009F2EEC813C}" dt="2022-09-25T14:26:47.244" v="129" actId="26606"/>
          <ac:picMkLst>
            <pc:docMk/>
            <pc:sldMk cId="4057497862" sldId="263"/>
            <ac:picMk id="5222" creationId="{7C268552-D473-46ED-B1B8-422042C4DEF1}"/>
          </ac:picMkLst>
        </pc:picChg>
        <pc:picChg chg="add del">
          <ac:chgData name="Bergfall, Morten" userId="62d2bcde-d4bf-411e-acf5-b30b86483d79" providerId="ADAL" clId="{EF7D42C9-2D6F-41DB-BAA0-009F2EEC813C}" dt="2022-09-25T14:26:47.244" v="129" actId="26606"/>
          <ac:picMkLst>
            <pc:docMk/>
            <pc:sldMk cId="4057497862" sldId="263"/>
            <ac:picMk id="5224" creationId="{B9238B3E-24AA-439A-B527-6C5DF6D72145}"/>
          </ac:picMkLst>
        </pc:picChg>
        <pc:picChg chg="add del">
          <ac:chgData name="Bergfall, Morten" userId="62d2bcde-d4bf-411e-acf5-b30b86483d79" providerId="ADAL" clId="{EF7D42C9-2D6F-41DB-BAA0-009F2EEC813C}" dt="2022-09-25T14:26:47.244" v="129" actId="26606"/>
          <ac:picMkLst>
            <pc:docMk/>
            <pc:sldMk cId="4057497862" sldId="263"/>
            <ac:picMk id="5225" creationId="{69F01145-BEA3-4CBF-AA21-10077B948CA8}"/>
          </ac:picMkLst>
        </pc:picChg>
        <pc:picChg chg="add del">
          <ac:chgData name="Bergfall, Morten" userId="62d2bcde-d4bf-411e-acf5-b30b86483d79" providerId="ADAL" clId="{EF7D42C9-2D6F-41DB-BAA0-009F2EEC813C}" dt="2022-09-25T14:26:49.369" v="131" actId="26606"/>
          <ac:picMkLst>
            <pc:docMk/>
            <pc:sldMk cId="4057497862" sldId="263"/>
            <ac:picMk id="5231" creationId="{41B68C77-138E-4BF7-A276-BD0C78A4219F}"/>
          </ac:picMkLst>
        </pc:picChg>
        <pc:picChg chg="add del">
          <ac:chgData name="Bergfall, Morten" userId="62d2bcde-d4bf-411e-acf5-b30b86483d79" providerId="ADAL" clId="{EF7D42C9-2D6F-41DB-BAA0-009F2EEC813C}" dt="2022-09-25T14:26:49.369" v="131" actId="26606"/>
          <ac:picMkLst>
            <pc:docMk/>
            <pc:sldMk cId="4057497862" sldId="263"/>
            <ac:picMk id="5232" creationId="{7C268552-D473-46ED-B1B8-422042C4DEF1}"/>
          </ac:picMkLst>
        </pc:picChg>
        <pc:picChg chg="add del">
          <ac:chgData name="Bergfall, Morten" userId="62d2bcde-d4bf-411e-acf5-b30b86483d79" providerId="ADAL" clId="{EF7D42C9-2D6F-41DB-BAA0-009F2EEC813C}" dt="2022-09-25T14:26:49.369" v="131" actId="26606"/>
          <ac:picMkLst>
            <pc:docMk/>
            <pc:sldMk cId="4057497862" sldId="263"/>
            <ac:picMk id="5234" creationId="{B9238B3E-24AA-439A-B527-6C5DF6D72145}"/>
          </ac:picMkLst>
        </pc:picChg>
        <pc:picChg chg="add del">
          <ac:chgData name="Bergfall, Morten" userId="62d2bcde-d4bf-411e-acf5-b30b86483d79" providerId="ADAL" clId="{EF7D42C9-2D6F-41DB-BAA0-009F2EEC813C}" dt="2022-09-25T14:26:49.369" v="131" actId="26606"/>
          <ac:picMkLst>
            <pc:docMk/>
            <pc:sldMk cId="4057497862" sldId="263"/>
            <ac:picMk id="5235" creationId="{69F01145-BEA3-4CBF-AA21-10077B948CA8}"/>
          </ac:picMkLst>
        </pc:picChg>
        <pc:picChg chg="add del">
          <ac:chgData name="Bergfall, Morten" userId="62d2bcde-d4bf-411e-acf5-b30b86483d79" providerId="ADAL" clId="{EF7D42C9-2D6F-41DB-BAA0-009F2EEC813C}" dt="2022-09-25T14:27:04.929" v="133" actId="26606"/>
          <ac:picMkLst>
            <pc:docMk/>
            <pc:sldMk cId="4057497862" sldId="263"/>
            <ac:picMk id="5238" creationId="{41B68C77-138E-4BF7-A276-BD0C78A4219F}"/>
          </ac:picMkLst>
        </pc:picChg>
        <pc:picChg chg="add del">
          <ac:chgData name="Bergfall, Morten" userId="62d2bcde-d4bf-411e-acf5-b30b86483d79" providerId="ADAL" clId="{EF7D42C9-2D6F-41DB-BAA0-009F2EEC813C}" dt="2022-09-25T14:27:04.929" v="133" actId="26606"/>
          <ac:picMkLst>
            <pc:docMk/>
            <pc:sldMk cId="4057497862" sldId="263"/>
            <ac:picMk id="5239" creationId="{7C268552-D473-46ED-B1B8-422042C4DEF1}"/>
          </ac:picMkLst>
        </pc:picChg>
        <pc:picChg chg="add del">
          <ac:chgData name="Bergfall, Morten" userId="62d2bcde-d4bf-411e-acf5-b30b86483d79" providerId="ADAL" clId="{EF7D42C9-2D6F-41DB-BAA0-009F2EEC813C}" dt="2022-09-25T14:27:04.929" v="133" actId="26606"/>
          <ac:picMkLst>
            <pc:docMk/>
            <pc:sldMk cId="4057497862" sldId="263"/>
            <ac:picMk id="5241" creationId="{B9238B3E-24AA-439A-B527-6C5DF6D72145}"/>
          </ac:picMkLst>
        </pc:picChg>
        <pc:picChg chg="add del">
          <ac:chgData name="Bergfall, Morten" userId="62d2bcde-d4bf-411e-acf5-b30b86483d79" providerId="ADAL" clId="{EF7D42C9-2D6F-41DB-BAA0-009F2EEC813C}" dt="2022-09-25T14:27:04.929" v="133" actId="26606"/>
          <ac:picMkLst>
            <pc:docMk/>
            <pc:sldMk cId="4057497862" sldId="263"/>
            <ac:picMk id="5242" creationId="{69F01145-BEA3-4CBF-AA21-10077B948CA8}"/>
          </ac:picMkLst>
        </pc:picChg>
      </pc:sldChg>
      <pc:sldChg chg="addSp delSp modSp new mod setBg setClrOvrMap">
        <pc:chgData name="Bergfall, Morten" userId="62d2bcde-d4bf-411e-acf5-b30b86483d79" providerId="ADAL" clId="{EF7D42C9-2D6F-41DB-BAA0-009F2EEC813C}" dt="2022-09-25T14:32:39.861" v="272" actId="27636"/>
        <pc:sldMkLst>
          <pc:docMk/>
          <pc:sldMk cId="3484525882" sldId="264"/>
        </pc:sldMkLst>
        <pc:spChg chg="mod">
          <ac:chgData name="Bergfall, Morten" userId="62d2bcde-d4bf-411e-acf5-b30b86483d79" providerId="ADAL" clId="{EF7D42C9-2D6F-41DB-BAA0-009F2EEC813C}" dt="2022-09-25T14:32:33.243" v="268" actId="26606"/>
          <ac:spMkLst>
            <pc:docMk/>
            <pc:sldMk cId="3484525882" sldId="264"/>
            <ac:spMk id="2" creationId="{4CF67DD1-41EE-EE04-4E8D-FD71A4B82257}"/>
          </ac:spMkLst>
        </pc:spChg>
        <pc:spChg chg="add del">
          <ac:chgData name="Bergfall, Morten" userId="62d2bcde-d4bf-411e-acf5-b30b86483d79" providerId="ADAL" clId="{EF7D42C9-2D6F-41DB-BAA0-009F2EEC813C}" dt="2022-09-25T14:32:28.803" v="267"/>
          <ac:spMkLst>
            <pc:docMk/>
            <pc:sldMk cId="3484525882" sldId="264"/>
            <ac:spMk id="3" creationId="{A4E82FD6-C2B6-9027-DA09-D47F6B80A7BB}"/>
          </ac:spMkLst>
        </pc:spChg>
        <pc:spChg chg="add mod">
          <ac:chgData name="Bergfall, Morten" userId="62d2bcde-d4bf-411e-acf5-b30b86483d79" providerId="ADAL" clId="{EF7D42C9-2D6F-41DB-BAA0-009F2EEC813C}" dt="2022-09-25T14:32:39.861" v="272" actId="27636"/>
          <ac:spMkLst>
            <pc:docMk/>
            <pc:sldMk cId="3484525882" sldId="264"/>
            <ac:spMk id="6150" creationId="{B803F615-EE3C-9AB7-48D9-11D683EBA362}"/>
          </ac:spMkLst>
        </pc:spChg>
        <pc:spChg chg="add">
          <ac:chgData name="Bergfall, Morten" userId="62d2bcde-d4bf-411e-acf5-b30b86483d79" providerId="ADAL" clId="{EF7D42C9-2D6F-41DB-BAA0-009F2EEC813C}" dt="2022-09-25T14:32:33.243" v="268" actId="26606"/>
          <ac:spMkLst>
            <pc:docMk/>
            <pc:sldMk cId="3484525882" sldId="264"/>
            <ac:spMk id="6153" creationId="{C0B13FF8-2B3C-4BC1-B3E4-254B3F8C3EF4}"/>
          </ac:spMkLst>
        </pc:spChg>
        <pc:spChg chg="add">
          <ac:chgData name="Bergfall, Morten" userId="62d2bcde-d4bf-411e-acf5-b30b86483d79" providerId="ADAL" clId="{EF7D42C9-2D6F-41DB-BAA0-009F2EEC813C}" dt="2022-09-25T14:32:33.243" v="268" actId="26606"/>
          <ac:spMkLst>
            <pc:docMk/>
            <pc:sldMk cId="3484525882" sldId="264"/>
            <ac:spMk id="6155" creationId="{B9C1207E-FFD8-4821-AFE6-71C724360939}"/>
          </ac:spMkLst>
        </pc:spChg>
        <pc:spChg chg="add">
          <ac:chgData name="Bergfall, Morten" userId="62d2bcde-d4bf-411e-acf5-b30b86483d79" providerId="ADAL" clId="{EF7D42C9-2D6F-41DB-BAA0-009F2EEC813C}" dt="2022-09-25T14:32:33.243" v="268" actId="26606"/>
          <ac:spMkLst>
            <pc:docMk/>
            <pc:sldMk cId="3484525882" sldId="264"/>
            <ac:spMk id="6157" creationId="{2B199503-2632-490F-8EB2-759D88708F96}"/>
          </ac:spMkLst>
        </pc:spChg>
        <pc:spChg chg="add">
          <ac:chgData name="Bergfall, Morten" userId="62d2bcde-d4bf-411e-acf5-b30b86483d79" providerId="ADAL" clId="{EF7D42C9-2D6F-41DB-BAA0-009F2EEC813C}" dt="2022-09-25T14:32:33.243" v="268" actId="26606"/>
          <ac:spMkLst>
            <pc:docMk/>
            <pc:sldMk cId="3484525882" sldId="264"/>
            <ac:spMk id="6159" creationId="{F11C7CB4-0228-486A-931A-262ABB670EB0}"/>
          </ac:spMkLst>
        </pc:spChg>
        <pc:picChg chg="add del mod">
          <ac:chgData name="Bergfall, Morten" userId="62d2bcde-d4bf-411e-acf5-b30b86483d79" providerId="ADAL" clId="{EF7D42C9-2D6F-41DB-BAA0-009F2EEC813C}" dt="2022-09-25T14:32:33.243" v="268" actId="26606"/>
          <ac:picMkLst>
            <pc:docMk/>
            <pc:sldMk cId="3484525882" sldId="264"/>
            <ac:picMk id="6146" creationId="{DEFB424E-C6FB-7947-4E0E-9D02DDFF08BD}"/>
          </ac:picMkLst>
        </pc:picChg>
      </pc:sldChg>
    </pc:docChg>
  </pc:docChgLst>
</pc:chgInfo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DF2338-9C45-4076-B5CE-952505B1E77D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63BE24-B303-4692-95A8-36F828059C9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18164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Før hadde prosessorene én kjerne, nå har så godt som alle flere (2-64 er mest vanlig)</a:t>
            </a:r>
          </a:p>
          <a:p>
            <a:r>
              <a:rPr lang="nb-NO" dirty="0"/>
              <a:t>Disse kjernene kan behandle instruksjoner separat, så lenge operativsystemet kan benytte seg av det, blir det som å ha flere </a:t>
            </a:r>
            <a:r>
              <a:rPr lang="nb-NO" dirty="0" err="1"/>
              <a:t>CPUer</a:t>
            </a:r>
            <a:r>
              <a:rPr lang="nb-NO" dirty="0"/>
              <a:t> i maskina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3BE24-B303-4692-95A8-36F828059C92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82113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3BE24-B303-4692-95A8-36F828059C92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8213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17683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e med bilde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11490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958445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nb-NO"/>
              <a:t>Klikk for å redigere tekststiler i malen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28667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910853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454738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nner for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50215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42650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6968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1215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0319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11664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05377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4029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05866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66736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66608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78CC0E7-3E3B-4321-87A5-43D548CDC405}" type="datetimeFigureOut">
              <a:rPr lang="nb-NO" smtClean="0"/>
              <a:t>25.09.2022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E0906-FFDE-4E4E-B4E3-FAB285EF655C}" type="slidenum">
              <a:rPr lang="nb-NO" smtClean="0"/>
              <a:t>‹#›</a:t>
            </a:fld>
            <a:endParaRPr lang="nb-NO"/>
          </a:p>
        </p:txBody>
      </p:sp>
      <p:sp>
        <p:nvSpPr>
          <p:cNvPr id="11" name="MSIPCMContentMarking" descr="{&quot;HashCode&quot;:-35039338,&quot;Placement&quot;:&quot;Footer&quot;,&quot;Top&quot;:521.6203,&quot;Left&quot;:409.612671,&quot;SlideWidth&quot;:960,&quot;SlideHeight&quot;:540}">
            <a:extLst>
              <a:ext uri="{FF2B5EF4-FFF2-40B4-BE49-F238E27FC236}">
                <a16:creationId xmlns:a16="http://schemas.microsoft.com/office/drawing/2014/main" id="{18AC9949-BF75-AE29-41BE-877B3BF3F5CD}"/>
              </a:ext>
            </a:extLst>
          </p:cNvPr>
          <p:cNvSpPr txBox="1"/>
          <p:nvPr userDrawn="1"/>
        </p:nvSpPr>
        <p:spPr>
          <a:xfrm>
            <a:off x="5202081" y="6624578"/>
            <a:ext cx="1787839" cy="233422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nb-NO" sz="900">
                <a:solidFill>
                  <a:srgbClr val="000000"/>
                </a:solidFill>
                <a:latin typeface="Arial" panose="020B0604020202020204" pitchFamily="34" charset="0"/>
              </a:rPr>
              <a:t>Classification: Restricted (V2)</a:t>
            </a:r>
          </a:p>
        </p:txBody>
      </p:sp>
    </p:spTree>
    <p:extLst>
      <p:ext uri="{BB962C8B-B14F-4D97-AF65-F5344CB8AC3E}">
        <p14:creationId xmlns:p14="http://schemas.microsoft.com/office/powerpoint/2010/main" val="42187582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DF0496F-2D12-8CEF-AFFA-E8DF5617BD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CPU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A62F4430-EF95-D889-6BFB-5E95E226CF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b-NO" sz="3200" dirty="0"/>
              <a:t>Central Processing Unit</a:t>
            </a:r>
          </a:p>
        </p:txBody>
      </p:sp>
    </p:spTree>
    <p:extLst>
      <p:ext uri="{BB962C8B-B14F-4D97-AF65-F5344CB8AC3E}">
        <p14:creationId xmlns:p14="http://schemas.microsoft.com/office/powerpoint/2010/main" val="1230889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9B85F222-D2CD-1808-8E41-5169D8D632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3" r="2178" b="-1"/>
          <a:stretch/>
        </p:blipFill>
        <p:spPr bwMode="auto">
          <a:xfrm>
            <a:off x="-159006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8D489E29-742E-4D34-AB08-CE3217805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053153" y="1320127"/>
            <a:ext cx="4812846" cy="41954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9AE3DB9A-12D7-3B97-1461-570418799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887" y="1641860"/>
            <a:ext cx="4204298" cy="1034728"/>
          </a:xfrm>
        </p:spPr>
        <p:txBody>
          <a:bodyPr>
            <a:normAutofit/>
          </a:bodyPr>
          <a:lstStyle/>
          <a:p>
            <a:r>
              <a:rPr lang="nb-NO" sz="2800"/>
              <a:t>Hastighet</a:t>
            </a:r>
          </a:p>
        </p:txBody>
      </p: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68EC6EAF-1871-87B3-733D-264E6035F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4886" y="2809812"/>
            <a:ext cx="4169380" cy="2384064"/>
          </a:xfrm>
        </p:spPr>
        <p:txBody>
          <a:bodyPr>
            <a:normAutofit/>
          </a:bodyPr>
          <a:lstStyle/>
          <a:p>
            <a:r>
              <a:rPr lang="nb-NO" sz="1800" dirty="0"/>
              <a:t>Prosessoren opererer i en gitt hastighet oppgitt i hertz, Hz</a:t>
            </a:r>
          </a:p>
          <a:p>
            <a:r>
              <a:rPr lang="nb-NO" sz="1800" dirty="0"/>
              <a:t>Utviklingen har økt jevnt og trutt fra MHz til flere GHz, men har nå flatet ut rundt  5 GHz (mest vanlig er et sted mellom 2.5 – 4.5 GHz)</a:t>
            </a:r>
          </a:p>
          <a:p>
            <a:endParaRPr lang="nb-NO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47165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68008AB-252E-45E4-76EE-0D27C9D91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108" y="629266"/>
            <a:ext cx="3307744" cy="1641986"/>
          </a:xfrm>
        </p:spPr>
        <p:txBody>
          <a:bodyPr>
            <a:normAutofit/>
          </a:bodyPr>
          <a:lstStyle/>
          <a:p>
            <a:r>
              <a:rPr lang="nb-NO" sz="3900"/>
              <a:t>Overklokking og </a:t>
            </a:r>
            <a:r>
              <a:rPr lang="nb-NO" sz="3900" err="1"/>
              <a:t>Throttling</a:t>
            </a:r>
            <a:endParaRPr lang="nb-NO" sz="390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1B373A7D-368E-EB86-11AF-9E47180195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3" r="18976"/>
          <a:stretch/>
        </p:blipFill>
        <p:spPr bwMode="auto">
          <a:xfrm>
            <a:off x="-2" y="10"/>
            <a:ext cx="609440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8AB70334-F35A-6A4F-3A7A-A03BB3EDD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108" y="2438400"/>
            <a:ext cx="3307744" cy="3809999"/>
          </a:xfrm>
        </p:spPr>
        <p:txBody>
          <a:bodyPr>
            <a:normAutofit/>
          </a:bodyPr>
          <a:lstStyle/>
          <a:p>
            <a:r>
              <a:rPr lang="nb-NO" dirty="0"/>
              <a:t>For å presse mest mulig ut av </a:t>
            </a:r>
            <a:r>
              <a:rPr lang="nb-NO" dirty="0" err="1"/>
              <a:t>CPUen</a:t>
            </a:r>
            <a:r>
              <a:rPr lang="nb-NO" dirty="0"/>
              <a:t> kan vi overklokke den</a:t>
            </a:r>
          </a:p>
          <a:p>
            <a:r>
              <a:rPr lang="nb-NO" dirty="0"/>
              <a:t>For å spare strøm vil ofte CPU operere på en lavere hastighet enn </a:t>
            </a:r>
            <a:r>
              <a:rPr lang="nb-NO" dirty="0" err="1"/>
              <a:t>max</a:t>
            </a:r>
            <a:r>
              <a:rPr lang="nb-NO" dirty="0"/>
              <a:t>, det kaller vi </a:t>
            </a:r>
            <a:r>
              <a:rPr lang="nb-NO" dirty="0" err="1"/>
              <a:t>Throttling</a:t>
            </a:r>
            <a:endParaRPr lang="nb-NO" dirty="0"/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992139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4" name="Picture 2" descr="See the source image">
            <a:extLst>
              <a:ext uri="{FF2B5EF4-FFF2-40B4-BE49-F238E27FC236}">
                <a16:creationId xmlns:a16="http://schemas.microsoft.com/office/drawing/2014/main" id="{5D664175-6315-A779-9FD8-959784B6697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702733"/>
            <a:ext cx="10905066" cy="545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3" name="Rectangle 3092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25950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70158CB-A426-B1A8-8328-59F971F03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006" y="629266"/>
            <a:ext cx="4985469" cy="1469878"/>
          </a:xfrm>
        </p:spPr>
        <p:txBody>
          <a:bodyPr>
            <a:normAutofit/>
          </a:bodyPr>
          <a:lstStyle/>
          <a:p>
            <a:r>
              <a:rPr lang="nb-NO" dirty="0" err="1"/>
              <a:t>Hyperthreading</a:t>
            </a:r>
            <a:endParaRPr lang="nb-NO" dirty="0"/>
          </a:p>
        </p:txBody>
      </p:sp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BAA9902E-28E0-0E44-963C-C14820BC9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14" y="1339536"/>
            <a:ext cx="4261089" cy="426108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5913D6E-8802-212C-883D-1FB9934AC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005" y="2337683"/>
            <a:ext cx="4985470" cy="3910716"/>
          </a:xfrm>
        </p:spPr>
        <p:txBody>
          <a:bodyPr>
            <a:normAutofit/>
          </a:bodyPr>
          <a:lstStyle/>
          <a:p>
            <a:r>
              <a:rPr lang="nb-NO" dirty="0" err="1"/>
              <a:t>Simultaneous</a:t>
            </a:r>
            <a:r>
              <a:rPr lang="nb-NO" dirty="0"/>
              <a:t> </a:t>
            </a:r>
            <a:r>
              <a:rPr lang="nb-NO" dirty="0" err="1"/>
              <a:t>Multi-Threading</a:t>
            </a:r>
            <a:r>
              <a:rPr lang="nb-NO" dirty="0"/>
              <a:t> (SMT) betyr at hver kjerne kan jobbe med flere oppgaver/</a:t>
            </a:r>
            <a:r>
              <a:rPr lang="nb-NO" dirty="0" err="1"/>
              <a:t>threads</a:t>
            </a:r>
            <a:r>
              <a:rPr lang="nb-NO" dirty="0"/>
              <a:t> samtidig – Intel kaller dette for </a:t>
            </a:r>
            <a:r>
              <a:rPr lang="nb-NO" dirty="0" err="1"/>
              <a:t>HyperThreading</a:t>
            </a:r>
            <a:r>
              <a:rPr lang="nb-NO" dirty="0"/>
              <a:t> (HTT)</a:t>
            </a:r>
          </a:p>
          <a:p>
            <a:r>
              <a:rPr lang="nb-NO" dirty="0" err="1"/>
              <a:t>Threads</a:t>
            </a:r>
            <a:r>
              <a:rPr lang="nb-NO" dirty="0"/>
              <a:t> kan tenkes på som én </a:t>
            </a:r>
            <a:r>
              <a:rPr lang="nb-NO" dirty="0" err="1"/>
              <a:t>sammenhengde</a:t>
            </a:r>
            <a:r>
              <a:rPr lang="nb-NO" dirty="0"/>
              <a:t> «tankerekke» for datamaskinen - tilgang til RAM og HDD</a:t>
            </a:r>
          </a:p>
        </p:txBody>
      </p:sp>
    </p:spTree>
    <p:extLst>
      <p:ext uri="{BB962C8B-B14F-4D97-AF65-F5344CB8AC3E}">
        <p14:creationId xmlns:p14="http://schemas.microsoft.com/office/powerpoint/2010/main" val="4219404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9" name="Rectangle 5202">
            <a:extLst>
              <a:ext uri="{FF2B5EF4-FFF2-40B4-BE49-F238E27FC236}">
                <a16:creationId xmlns:a16="http://schemas.microsoft.com/office/drawing/2014/main" id="{C0B13FF8-2B3C-4BC1-B3E4-254B3F8C3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E6F28663-5BCE-5F26-F6F2-A80234F29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23" y="629266"/>
            <a:ext cx="3116690" cy="55945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CPU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kan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jobbe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med data av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en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viss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størrelse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samtidig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, det er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oppgitt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i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antall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bits – I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dag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nesten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utelukkende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64 bits.</a:t>
            </a:r>
            <a:b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b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Antall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bits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bestemmer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også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hvor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mye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minne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CPUen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kan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3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adressere</a:t>
            </a:r>
            <a: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: 32 bits = 2^32 = ca 4GB       64 bits = 2^64 = 16 Exabytes</a:t>
            </a:r>
            <a:br>
              <a:rPr lang="en-US" sz="23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endParaRPr lang="en-US" sz="23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250" name="Freeform 7">
            <a:extLst>
              <a:ext uri="{FF2B5EF4-FFF2-40B4-BE49-F238E27FC236}">
                <a16:creationId xmlns:a16="http://schemas.microsoft.com/office/drawing/2014/main" id="{B9C1207E-FFD8-4821-AFE6-71C724360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51" name="Freeform: Shape 5206">
            <a:extLst>
              <a:ext uri="{FF2B5EF4-FFF2-40B4-BE49-F238E27FC236}">
                <a16:creationId xmlns:a16="http://schemas.microsoft.com/office/drawing/2014/main" id="{2B199503-2632-490F-8EB2-759D88708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5252" name="Rectangle 5208">
            <a:extLst>
              <a:ext uri="{FF2B5EF4-FFF2-40B4-BE49-F238E27FC236}">
                <a16:creationId xmlns:a16="http://schemas.microsoft.com/office/drawing/2014/main" id="{F11C7CB4-0228-486A-931A-262ABB670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00" name="Content Placeholder 5199">
            <a:extLst>
              <a:ext uri="{FF2B5EF4-FFF2-40B4-BE49-F238E27FC236}">
                <a16:creationId xmlns:a16="http://schemas.microsoft.com/office/drawing/2014/main" id="{9F4E1F52-5493-CAEE-F45F-02B4556DD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452" y="1410459"/>
            <a:ext cx="6495847" cy="1885146"/>
          </a:xfrm>
        </p:spPr>
        <p:txBody>
          <a:bodyPr>
            <a:normAutofit/>
          </a:bodyPr>
          <a:lstStyle/>
          <a:p>
            <a:r>
              <a:rPr lang="en-US" dirty="0"/>
              <a:t>32 bits = 2 ^ 32 = ca 4 GB</a:t>
            </a:r>
          </a:p>
          <a:p>
            <a:r>
              <a:rPr lang="en-US" dirty="0"/>
              <a:t>64 bits = 2 ^ 64 = ca 16 Exabytes</a:t>
            </a:r>
          </a:p>
          <a:p>
            <a:r>
              <a:rPr lang="en-US" dirty="0"/>
              <a:t>= </a:t>
            </a:r>
            <a:r>
              <a:rPr lang="nb-NO" b="0" i="0" dirty="0">
                <a:solidFill>
                  <a:srgbClr val="205887"/>
                </a:solidFill>
                <a:effectLst/>
                <a:latin typeface="-apple-system"/>
              </a:rPr>
              <a:t>17179869184</a:t>
            </a:r>
            <a:r>
              <a:rPr lang="en-US" b="0" i="0" dirty="0">
                <a:solidFill>
                  <a:srgbClr val="205887"/>
                </a:solidFill>
                <a:effectLst/>
                <a:latin typeface="-apple-system"/>
              </a:rPr>
              <a:t> Gigabyte…..</a:t>
            </a:r>
            <a:endParaRPr lang="en-US" dirty="0"/>
          </a:p>
        </p:txBody>
      </p:sp>
      <p:pic>
        <p:nvPicPr>
          <p:cNvPr id="5124" name="Picture 4" descr="See the source image">
            <a:extLst>
              <a:ext uri="{FF2B5EF4-FFF2-40B4-BE49-F238E27FC236}">
                <a16:creationId xmlns:a16="http://schemas.microsoft.com/office/drawing/2014/main" id="{AFEDFD0C-9780-ABDA-BFE7-2AFEFCCDC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48452" y="3562395"/>
            <a:ext cx="5322852" cy="266142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74978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Rectangle 6152">
            <a:extLst>
              <a:ext uri="{FF2B5EF4-FFF2-40B4-BE49-F238E27FC236}">
                <a16:creationId xmlns:a16="http://schemas.microsoft.com/office/drawing/2014/main" id="{C0B13FF8-2B3C-4BC1-B3E4-254B3F8C3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4CF67DD1-41EE-EE04-4E8D-FD71A4B82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23" y="629266"/>
            <a:ext cx="3116690" cy="5594554"/>
          </a:xfrm>
        </p:spPr>
        <p:txBody>
          <a:bodyPr anchor="ctr">
            <a:normAutofit/>
          </a:bodyPr>
          <a:lstStyle/>
          <a:p>
            <a:r>
              <a:rPr lang="nb-NO" sz="4800">
                <a:solidFill>
                  <a:srgbClr val="EBEBEB"/>
                </a:solidFill>
              </a:rPr>
              <a:t>Cache</a:t>
            </a:r>
          </a:p>
        </p:txBody>
      </p:sp>
      <p:sp>
        <p:nvSpPr>
          <p:cNvPr id="6155" name="Freeform 7">
            <a:extLst>
              <a:ext uri="{FF2B5EF4-FFF2-40B4-BE49-F238E27FC236}">
                <a16:creationId xmlns:a16="http://schemas.microsoft.com/office/drawing/2014/main" id="{B9C1207E-FFD8-4821-AFE6-71C724360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57" name="Freeform: Shape 6156">
            <a:extLst>
              <a:ext uri="{FF2B5EF4-FFF2-40B4-BE49-F238E27FC236}">
                <a16:creationId xmlns:a16="http://schemas.microsoft.com/office/drawing/2014/main" id="{2B199503-2632-490F-8EB2-759D88708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6159" name="Rectangle 6158">
            <a:extLst>
              <a:ext uri="{FF2B5EF4-FFF2-40B4-BE49-F238E27FC236}">
                <a16:creationId xmlns:a16="http://schemas.microsoft.com/office/drawing/2014/main" id="{F11C7CB4-0228-486A-931A-262ABB670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150" name="Content Placeholder 6149">
            <a:extLst>
              <a:ext uri="{FF2B5EF4-FFF2-40B4-BE49-F238E27FC236}">
                <a16:creationId xmlns:a16="http://schemas.microsoft.com/office/drawing/2014/main" id="{B803F615-EE3C-9AB7-48D9-11D683EBA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8452" y="1143000"/>
            <a:ext cx="6495847" cy="2152605"/>
          </a:xfrm>
        </p:spPr>
        <p:txBody>
          <a:bodyPr>
            <a:normAutofit fontScale="92500" lnSpcReduction="10000"/>
          </a:bodyPr>
          <a:lstStyle/>
          <a:p>
            <a:r>
              <a:rPr lang="nb-NO" dirty="0" err="1"/>
              <a:t>CPUen</a:t>
            </a:r>
            <a:r>
              <a:rPr lang="nb-NO" dirty="0"/>
              <a:t> har et eget innebygd minne vi kaller for </a:t>
            </a:r>
            <a:r>
              <a:rPr lang="nb-NO" dirty="0" err="1"/>
              <a:t>Cache</a:t>
            </a:r>
            <a:r>
              <a:rPr lang="nb-NO" dirty="0"/>
              <a:t>, jo nærmere </a:t>
            </a:r>
            <a:r>
              <a:rPr lang="nb-NO" dirty="0" err="1"/>
              <a:t>CPUen</a:t>
            </a:r>
            <a:r>
              <a:rPr lang="nb-NO" dirty="0"/>
              <a:t> jo kjappere kan den få tak i informasjonen, det er relativt sett veldig langt mellom CPU og RAM!</a:t>
            </a:r>
          </a:p>
          <a:p>
            <a:r>
              <a:rPr lang="nb-NO" dirty="0"/>
              <a:t>L1 </a:t>
            </a:r>
            <a:r>
              <a:rPr lang="nb-NO" dirty="0" err="1"/>
              <a:t>cache</a:t>
            </a:r>
            <a:r>
              <a:rPr lang="nb-NO" dirty="0"/>
              <a:t> er minst og er separat for hver kjerne, mens L2 er større og kan være delt og L3 er alltid delt.</a:t>
            </a:r>
            <a:endParaRPr lang="en-US" dirty="0"/>
          </a:p>
        </p:txBody>
      </p:sp>
      <p:pic>
        <p:nvPicPr>
          <p:cNvPr id="6146" name="Picture 2" descr="See the source image">
            <a:extLst>
              <a:ext uri="{FF2B5EF4-FFF2-40B4-BE49-F238E27FC236}">
                <a16:creationId xmlns:a16="http://schemas.microsoft.com/office/drawing/2014/main" id="{DEFB424E-C6FB-7947-4E0E-9D02DDFF0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48452" y="3562395"/>
            <a:ext cx="4731424" cy="266142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525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1C5B984-82BB-6A94-EA65-6AF151622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b-NO" sz="3600"/>
              <a:t>Andre ting som er verdt å vite</a:t>
            </a:r>
          </a:p>
        </p:txBody>
      </p:sp>
      <p:pic>
        <p:nvPicPr>
          <p:cNvPr id="7170" name="Picture 2" descr="See the source image">
            <a:extLst>
              <a:ext uri="{FF2B5EF4-FFF2-40B4-BE49-F238E27FC236}">
                <a16:creationId xmlns:a16="http://schemas.microsoft.com/office/drawing/2014/main" id="{13015B44-9423-74FA-CDB6-732FEBA2EC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" r="6613" b="1"/>
          <a:stretch/>
        </p:blipFill>
        <p:spPr bwMode="auto">
          <a:xfrm>
            <a:off x="4619544" y="609601"/>
            <a:ext cx="6924756" cy="5638797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75" name="Rectangle 7174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4A70A6E-7825-7B0E-8811-BF16A2F28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438401"/>
            <a:ext cx="3324141" cy="3809998"/>
          </a:xfrm>
        </p:spPr>
        <p:txBody>
          <a:bodyPr>
            <a:normAutofit/>
          </a:bodyPr>
          <a:lstStyle/>
          <a:p>
            <a:r>
              <a:rPr lang="nb-NO" dirty="0" err="1"/>
              <a:t>Virtualisering</a:t>
            </a:r>
            <a:r>
              <a:rPr lang="nb-NO" dirty="0"/>
              <a:t> kan støttes direkte i </a:t>
            </a:r>
            <a:r>
              <a:rPr lang="nb-NO" dirty="0" err="1"/>
              <a:t>CPUen</a:t>
            </a:r>
            <a:r>
              <a:rPr lang="nb-NO" dirty="0"/>
              <a:t> (AMD-V </a:t>
            </a:r>
            <a:r>
              <a:rPr lang="nb-NO" dirty="0" err="1"/>
              <a:t>vs</a:t>
            </a:r>
            <a:r>
              <a:rPr lang="nb-NO" dirty="0"/>
              <a:t> VT)</a:t>
            </a:r>
          </a:p>
        </p:txBody>
      </p:sp>
    </p:spTree>
    <p:extLst>
      <p:ext uri="{BB962C8B-B14F-4D97-AF65-F5344CB8AC3E}">
        <p14:creationId xmlns:p14="http://schemas.microsoft.com/office/powerpoint/2010/main" val="3429956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91</TotalTime>
  <Words>329</Words>
  <Application>Microsoft Office PowerPoint</Application>
  <PresentationFormat>Widescreen</PresentationFormat>
  <Paragraphs>24</Paragraphs>
  <Slides>8</Slides>
  <Notes>2</Notes>
  <HiddenSlides>0</HiddenSlides>
  <MMClips>0</MMClips>
  <ScaleCrop>false</ScaleCrop>
  <HeadingPairs>
    <vt:vector size="6" baseType="variant">
      <vt:variant>
        <vt:lpstr>Brukte skrifter</vt:lpstr>
      </vt:variant>
      <vt:variant>
        <vt:i4>5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4" baseType="lpstr">
      <vt:lpstr>-apple-system</vt:lpstr>
      <vt:lpstr>Arial</vt:lpstr>
      <vt:lpstr>Calibri</vt:lpstr>
      <vt:lpstr>Century Gothic</vt:lpstr>
      <vt:lpstr>Wingdings 3</vt:lpstr>
      <vt:lpstr>Ion</vt:lpstr>
      <vt:lpstr>CPU</vt:lpstr>
      <vt:lpstr>Hastighet</vt:lpstr>
      <vt:lpstr>Overklokking og Throttling</vt:lpstr>
      <vt:lpstr>PowerPoint-presentasjon</vt:lpstr>
      <vt:lpstr>Hyperthreading</vt:lpstr>
      <vt:lpstr>En CPU kan jobbe med data av en viss størrelse samtidig, det er oppgitt i antall bits – I dag nesten utelukkende 64 bits.  Antall bits bestemmer også hvor mye minne CPUen kan adressere : 32 bits = 2^32 = ca 4GB       64 bits = 2^64 = 16 Exabytes </vt:lpstr>
      <vt:lpstr>Cache</vt:lpstr>
      <vt:lpstr>Andre ting som er verdt å vite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CPU</dc:title>
  <dc:creator>Bergfall, Morten</dc:creator>
  <cp:lastModifiedBy>Bergfall, Morten</cp:lastModifiedBy>
  <cp:revision>1</cp:revision>
  <dcterms:created xsi:type="dcterms:W3CDTF">2022-09-22T10:50:24Z</dcterms:created>
  <dcterms:modified xsi:type="dcterms:W3CDTF">2022-09-25T14:33:50Z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ec6f3c4-656f-44b6-be73-72350d231806_Enabled">
    <vt:lpwstr>true</vt:lpwstr>
  </property>
  <property fmtid="{D5CDD505-2E9C-101B-9397-08002B2CF9AE}" pid="3" name="MSIP_Label_8ec6f3c4-656f-44b6-be73-72350d231806_SetDate">
    <vt:lpwstr>2022-09-22T11:52:49Z</vt:lpwstr>
  </property>
  <property fmtid="{D5CDD505-2E9C-101B-9397-08002B2CF9AE}" pid="4" name="MSIP_Label_8ec6f3c4-656f-44b6-be73-72350d231806_Method">
    <vt:lpwstr>Privileged</vt:lpwstr>
  </property>
  <property fmtid="{D5CDD505-2E9C-101B-9397-08002B2CF9AE}" pid="5" name="MSIP_Label_8ec6f3c4-656f-44b6-be73-72350d231806_Name">
    <vt:lpwstr>8ec6f3c4-656f-44b6-be73-72350d231806</vt:lpwstr>
  </property>
  <property fmtid="{D5CDD505-2E9C-101B-9397-08002B2CF9AE}" pid="6" name="MSIP_Label_8ec6f3c4-656f-44b6-be73-72350d231806_SiteId">
    <vt:lpwstr>7e1792ae-4f1a-4ff7-b80b-57b69beb7168</vt:lpwstr>
  </property>
  <property fmtid="{D5CDD505-2E9C-101B-9397-08002B2CF9AE}" pid="7" name="MSIP_Label_8ec6f3c4-656f-44b6-be73-72350d231806_ActionId">
    <vt:lpwstr>e84380d6-a13a-431b-a4a4-a2694a9a545a</vt:lpwstr>
  </property>
  <property fmtid="{D5CDD505-2E9C-101B-9397-08002B2CF9AE}" pid="8" name="MSIP_Label_8ec6f3c4-656f-44b6-be73-72350d231806_ContentBits">
    <vt:lpwstr>2</vt:lpwstr>
  </property>
</Properties>
</file>

<file path=docProps/thumbnail.jpeg>
</file>